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59" r:id="rId4"/>
    <p:sldId id="261" r:id="rId5"/>
    <p:sldId id="293" r:id="rId6"/>
    <p:sldId id="265" r:id="rId7"/>
    <p:sldId id="268" r:id="rId8"/>
    <p:sldId id="295" r:id="rId9"/>
    <p:sldId id="296" r:id="rId10"/>
    <p:sldId id="272" r:id="rId11"/>
    <p:sldId id="274" r:id="rId12"/>
    <p:sldId id="278" r:id="rId13"/>
    <p:sldId id="279" r:id="rId14"/>
    <p:sldId id="283" r:id="rId15"/>
    <p:sldId id="282" r:id="rId16"/>
    <p:sldId id="287" r:id="rId17"/>
    <p:sldId id="258" r:id="rId18"/>
    <p:sldId id="294" r:id="rId19"/>
    <p:sldId id="286" r:id="rId20"/>
    <p:sldId id="290" r:id="rId21"/>
    <p:sldId id="292" r:id="rId22"/>
    <p:sldId id="289" r:id="rId23"/>
    <p:sldId id="291" r:id="rId24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192"/>
    <a:srgbClr val="FE0009"/>
    <a:srgbClr val="4EBCCE"/>
    <a:srgbClr val="FFFF00"/>
    <a:srgbClr val="470074"/>
    <a:srgbClr val="898989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5" autoAdjust="0"/>
  </p:normalViewPr>
  <p:slideViewPr>
    <p:cSldViewPr>
      <p:cViewPr varScale="1">
        <p:scale>
          <a:sx n="111" d="100"/>
          <a:sy n="111" d="100"/>
        </p:scale>
        <p:origin x="16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rgbClr val="00B050"/>
        </a:solidFill>
      </dgm:spPr>
      <dgm:t>
        <a:bodyPr/>
        <a:lstStyle/>
        <a:p>
          <a:pPr algn="ctr"/>
          <a:r>
            <a:rPr lang="de-DE" sz="900" dirty="0" smtClean="0"/>
            <a:t>Sensory Memory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rgbClr val="00B050"/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9DFF9F57-307E-400B-9634-72F83143070A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sz="900" dirty="0" smtClean="0"/>
            <a:t>Zeitvariante Informations- (Vor)Verarbeitung</a:t>
          </a:r>
          <a:endParaRPr lang="de-DE" sz="900" dirty="0"/>
        </a:p>
      </dgm:t>
    </dgm:pt>
    <dgm:pt modelId="{FF739981-051F-4048-B01B-AF11A617F90A}" type="sibTrans" cxnId="{DABAE948-32D6-44FE-90DE-128CE80B68D2}">
      <dgm:prSet/>
      <dgm:spPr/>
      <dgm:t>
        <a:bodyPr/>
        <a:lstStyle/>
        <a:p>
          <a:endParaRPr lang="de-DE"/>
        </a:p>
      </dgm:t>
    </dgm:pt>
    <dgm:pt modelId="{A1641142-BD85-4638-9D33-61009A796E26}" type="parTrans" cxnId="{DABAE948-32D6-44FE-90DE-128CE80B68D2}">
      <dgm:prSet/>
      <dgm:spPr>
        <a:ln>
          <a:solidFill>
            <a:srgbClr val="00B050"/>
          </a:solidFill>
        </a:ln>
      </dgm:spPr>
      <dgm:t>
        <a:bodyPr/>
        <a:lstStyle/>
        <a:p>
          <a:endParaRPr lang="de-DE"/>
        </a:p>
      </dgm:t>
    </dgm:pt>
    <dgm:pt modelId="{1A636A16-6420-4EE6-AEA5-6709EB1C8558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sz="900" dirty="0" smtClean="0"/>
            <a:t>(Ultra)kurzzeit-gedächtnis</a:t>
          </a:r>
          <a:endParaRPr lang="de-DE" sz="900" dirty="0"/>
        </a:p>
      </dgm:t>
    </dgm:pt>
    <dgm:pt modelId="{61F42300-9A3B-4E04-BC9E-4D281D22D8FD}" type="parTrans" cxnId="{BDDC35BF-8671-4F66-A3FF-1E26C43F9A99}">
      <dgm:prSet/>
      <dgm:spPr>
        <a:ln>
          <a:solidFill>
            <a:srgbClr val="00B050"/>
          </a:solidFill>
        </a:ln>
      </dgm:spPr>
      <dgm:t>
        <a:bodyPr/>
        <a:lstStyle/>
        <a:p>
          <a:endParaRPr lang="de-DE"/>
        </a:p>
      </dgm:t>
    </dgm:pt>
    <dgm:pt modelId="{D880785A-ACD8-4AC9-943D-B3A5143D2043}" type="sibTrans" cxnId="{BDDC35BF-8671-4F66-A3FF-1E26C43F9A99}">
      <dgm:prSet/>
      <dgm:spPr/>
      <dgm:t>
        <a:bodyPr/>
        <a:lstStyle/>
        <a:p>
          <a:endParaRPr lang="de-DE"/>
        </a:p>
      </dgm:t>
    </dgm:pt>
    <dgm:pt modelId="{52FA3238-F09E-4BF1-BA7C-A6727DD87602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sz="900" dirty="0" smtClean="0"/>
            <a:t>Aufmerksamkeit</a:t>
          </a:r>
          <a:endParaRPr lang="de-DE" sz="900" dirty="0"/>
        </a:p>
      </dgm:t>
    </dgm:pt>
    <dgm:pt modelId="{BC1CEB37-7C4C-40AB-A620-4B1683F76FB8}" type="parTrans" cxnId="{4D480A58-1346-4F4C-AE24-50E29C2188DA}">
      <dgm:prSet/>
      <dgm:spPr>
        <a:ln>
          <a:solidFill>
            <a:srgbClr val="00B050"/>
          </a:solidFill>
        </a:ln>
      </dgm:spPr>
      <dgm:t>
        <a:bodyPr/>
        <a:lstStyle/>
        <a:p>
          <a:endParaRPr lang="de-DE"/>
        </a:p>
      </dgm:t>
    </dgm:pt>
    <dgm:pt modelId="{9C051D10-DD92-4B97-878E-7B61D59FA9B4}" type="sibTrans" cxnId="{4D480A58-1346-4F4C-AE24-50E29C2188DA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59268" custScaleY="59268" custLinFactNeighborX="-17379" custLinFactNeighborY="22933"/>
      <dgm:spPr/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0" presStyleCnt="4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0" presStyleCnt="4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0" presStyleCnt="4" custScaleX="156140" custScaleY="41406" custRadScaleRad="107690" custRadScaleInc="17715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7DE1B079-C10E-4007-9C33-12E579257016}" type="pres">
      <dgm:prSet presAssocID="{A1641142-BD85-4638-9D33-61009A796E26}" presName="Name9" presStyleLbl="parChTrans1D2" presStyleIdx="1" presStyleCnt="4"/>
      <dgm:spPr/>
      <dgm:t>
        <a:bodyPr/>
        <a:lstStyle/>
        <a:p>
          <a:endParaRPr lang="de-DE"/>
        </a:p>
      </dgm:t>
    </dgm:pt>
    <dgm:pt modelId="{B659449F-F1C9-471F-9563-5D456D04083E}" type="pres">
      <dgm:prSet presAssocID="{A1641142-BD85-4638-9D33-61009A796E26}" presName="connTx" presStyleLbl="parChTrans1D2" presStyleIdx="1" presStyleCnt="4"/>
      <dgm:spPr/>
      <dgm:t>
        <a:bodyPr/>
        <a:lstStyle/>
        <a:p>
          <a:endParaRPr lang="de-DE"/>
        </a:p>
      </dgm:t>
    </dgm:pt>
    <dgm:pt modelId="{5BD051E1-61E0-4E56-B268-4A5A9680EA49}" type="pres">
      <dgm:prSet presAssocID="{9DFF9F57-307E-400B-9634-72F83143070A}" presName="node" presStyleLbl="node1" presStyleIdx="1" presStyleCnt="4" custScaleX="203481" custScaleY="51453" custRadScaleRad="108777" custRadScaleInc="-11712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de-DE"/>
        </a:p>
      </dgm:t>
    </dgm:pt>
    <dgm:pt modelId="{349F4A5E-C0CE-46E7-A721-D2601CE308B0}" type="pres">
      <dgm:prSet presAssocID="{BC1CEB37-7C4C-40AB-A620-4B1683F76FB8}" presName="Name9" presStyleLbl="parChTrans1D2" presStyleIdx="2" presStyleCnt="4"/>
      <dgm:spPr/>
      <dgm:t>
        <a:bodyPr/>
        <a:lstStyle/>
        <a:p>
          <a:endParaRPr lang="de-DE"/>
        </a:p>
      </dgm:t>
    </dgm:pt>
    <dgm:pt modelId="{B5485CD0-2044-4A93-9B28-1BB587977031}" type="pres">
      <dgm:prSet presAssocID="{BC1CEB37-7C4C-40AB-A620-4B1683F76FB8}" presName="connTx" presStyleLbl="parChTrans1D2" presStyleIdx="2" presStyleCnt="4"/>
      <dgm:spPr/>
      <dgm:t>
        <a:bodyPr/>
        <a:lstStyle/>
        <a:p>
          <a:endParaRPr lang="de-DE"/>
        </a:p>
      </dgm:t>
    </dgm:pt>
    <dgm:pt modelId="{5F46C414-39CE-45CD-82A1-0E94D8599FBC}" type="pres">
      <dgm:prSet presAssocID="{52FA3238-F09E-4BF1-BA7C-A6727DD87602}" presName="node" presStyleLbl="node1" presStyleIdx="2" presStyleCnt="4" custScaleX="154095" custScaleY="41765" custRadScaleRad="97101" custRadScaleInc="26130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F4F2811-B6A8-4A04-BE66-11BF19B278A7}" type="pres">
      <dgm:prSet presAssocID="{61F42300-9A3B-4E04-BC9E-4D281D22D8FD}" presName="Name9" presStyleLbl="parChTrans1D2" presStyleIdx="3" presStyleCnt="4"/>
      <dgm:spPr/>
      <dgm:t>
        <a:bodyPr/>
        <a:lstStyle/>
        <a:p>
          <a:endParaRPr lang="de-DE"/>
        </a:p>
      </dgm:t>
    </dgm:pt>
    <dgm:pt modelId="{E2EF53E2-B74C-4FAB-8F50-3AC2A4721567}" type="pres">
      <dgm:prSet presAssocID="{61F42300-9A3B-4E04-BC9E-4D281D22D8FD}" presName="connTx" presStyleLbl="parChTrans1D2" presStyleIdx="3" presStyleCnt="4"/>
      <dgm:spPr/>
      <dgm:t>
        <a:bodyPr/>
        <a:lstStyle/>
        <a:p>
          <a:endParaRPr lang="de-DE"/>
        </a:p>
      </dgm:t>
    </dgm:pt>
    <dgm:pt modelId="{8980E985-29E2-4783-928A-C7F2FB53E9DA}" type="pres">
      <dgm:prSet presAssocID="{1A636A16-6420-4EE6-AEA5-6709EB1C8558}" presName="node" presStyleLbl="node1" presStyleIdx="3" presStyleCnt="4" custScaleX="132359" custScaleY="57887" custRadScaleRad="133055" custRadScaleInc="-33529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A801BB7C-F153-41E5-865A-8878706DFF5B}" srcId="{EC90671E-29FF-43F4-B7C7-CAF82144CED1}" destId="{B011B9F5-FEB6-4CC3-81CD-8D1445421FB5}" srcOrd="0" destOrd="0" parTransId="{465BF14E-4151-4B0A-B0B6-1BFABD7F2C6F}" sibTransId="{01AB9C73-A24A-4869-A885-D9459034B07F}"/>
    <dgm:cxn modelId="{D58F2B94-9215-4C42-9875-9CD520F93ACC}" type="presOf" srcId="{61F42300-9A3B-4E04-BC9E-4D281D22D8FD}" destId="{CF4F2811-B6A8-4A04-BE66-11BF19B278A7}" srcOrd="0" destOrd="0" presId="urn:microsoft.com/office/officeart/2005/8/layout/radial1"/>
    <dgm:cxn modelId="{C16301FE-8362-4FAA-8432-1AA9984526F1}" type="presOf" srcId="{BC1CEB37-7C4C-40AB-A620-4B1683F76FB8}" destId="{349F4A5E-C0CE-46E7-A721-D2601CE308B0}" srcOrd="0" destOrd="0" presId="urn:microsoft.com/office/officeart/2005/8/layout/radial1"/>
    <dgm:cxn modelId="{BDDC35BF-8671-4F66-A3FF-1E26C43F9A99}" srcId="{EC90671E-29FF-43F4-B7C7-CAF82144CED1}" destId="{1A636A16-6420-4EE6-AEA5-6709EB1C8558}" srcOrd="3" destOrd="0" parTransId="{61F42300-9A3B-4E04-BC9E-4D281D22D8FD}" sibTransId="{D880785A-ACD8-4AC9-943D-B3A5143D2043}"/>
    <dgm:cxn modelId="{21112F5B-68EA-4665-BC08-A8EA2917E3BF}" type="presOf" srcId="{465BF14E-4151-4B0A-B0B6-1BFABD7F2C6F}" destId="{3E3A1A7E-78A0-451A-9863-BAD1000A7ACB}" srcOrd="1" destOrd="0" presId="urn:microsoft.com/office/officeart/2005/8/layout/radial1"/>
    <dgm:cxn modelId="{95A453A0-B6B4-474A-9DEA-D7A1A58501CA}" type="presOf" srcId="{A1641142-BD85-4638-9D33-61009A796E26}" destId="{7DE1B079-C10E-4007-9C33-12E579257016}" srcOrd="0" destOrd="0" presId="urn:microsoft.com/office/officeart/2005/8/layout/radial1"/>
    <dgm:cxn modelId="{134191C8-F739-4D09-B3DB-FBCAFDDB77E8}" type="presOf" srcId="{B011B9F5-FEB6-4CC3-81CD-8D1445421FB5}" destId="{E4666385-C38E-4F27-AA85-528820FC0020}" srcOrd="0" destOrd="0" presId="urn:microsoft.com/office/officeart/2005/8/layout/radial1"/>
    <dgm:cxn modelId="{D3B5EACF-34A3-4CFC-A168-AD485DE92A02}" type="presOf" srcId="{A1641142-BD85-4638-9D33-61009A796E26}" destId="{B659449F-F1C9-471F-9563-5D456D04083E}" srcOrd="1" destOrd="0" presId="urn:microsoft.com/office/officeart/2005/8/layout/radial1"/>
    <dgm:cxn modelId="{2E40F9CA-4A29-4B27-A7D5-23455C87B2AF}" type="presOf" srcId="{EC90671E-29FF-43F4-B7C7-CAF82144CED1}" destId="{FE825CD1-1FB5-42B2-B19B-427C1B6FE453}" srcOrd="0" destOrd="0" presId="urn:microsoft.com/office/officeart/2005/8/layout/radial1"/>
    <dgm:cxn modelId="{20C7728E-D8E6-4682-89E7-EFAED08F7EEC}" type="presOf" srcId="{1A636A16-6420-4EE6-AEA5-6709EB1C8558}" destId="{8980E985-29E2-4783-928A-C7F2FB53E9DA}" srcOrd="0" destOrd="0" presId="urn:microsoft.com/office/officeart/2005/8/layout/radial1"/>
    <dgm:cxn modelId="{DABAE948-32D6-44FE-90DE-128CE80B68D2}" srcId="{EC90671E-29FF-43F4-B7C7-CAF82144CED1}" destId="{9DFF9F57-307E-400B-9634-72F83143070A}" srcOrd="1" destOrd="0" parTransId="{A1641142-BD85-4638-9D33-61009A796E26}" sibTransId="{FF739981-051F-4048-B01B-AF11A617F90A}"/>
    <dgm:cxn modelId="{D0B1A10F-4195-4590-9ED4-ED9AAE235950}" type="presOf" srcId="{BC1CEB37-7C4C-40AB-A620-4B1683F76FB8}" destId="{B5485CD0-2044-4A93-9B28-1BB587977031}" srcOrd="1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567D063E-AE7F-4F25-8A20-E2AD6A092E42}" type="presOf" srcId="{61F42300-9A3B-4E04-BC9E-4D281D22D8FD}" destId="{E2EF53E2-B74C-4FAB-8F50-3AC2A4721567}" srcOrd="1" destOrd="0" presId="urn:microsoft.com/office/officeart/2005/8/layout/radial1"/>
    <dgm:cxn modelId="{9268800B-D2C5-405D-BB0D-F4C3397B16D8}" type="presOf" srcId="{262741FE-2637-42AA-B335-056AF0BD0727}" destId="{0D60577F-06D3-4CE6-9736-B6184188B149}" srcOrd="0" destOrd="0" presId="urn:microsoft.com/office/officeart/2005/8/layout/radial1"/>
    <dgm:cxn modelId="{9AB96453-858E-4072-B4B7-0A51547D2D02}" type="presOf" srcId="{9DFF9F57-307E-400B-9634-72F83143070A}" destId="{5BD051E1-61E0-4E56-B268-4A5A9680EA49}" srcOrd="0" destOrd="0" presId="urn:microsoft.com/office/officeart/2005/8/layout/radial1"/>
    <dgm:cxn modelId="{AE3D6FA4-BB26-401F-80A7-79CEB2053CB0}" type="presOf" srcId="{52FA3238-F09E-4BF1-BA7C-A6727DD87602}" destId="{5F46C414-39CE-45CD-82A1-0E94D8599FBC}" srcOrd="0" destOrd="0" presId="urn:microsoft.com/office/officeart/2005/8/layout/radial1"/>
    <dgm:cxn modelId="{4D480A58-1346-4F4C-AE24-50E29C2188DA}" srcId="{EC90671E-29FF-43F4-B7C7-CAF82144CED1}" destId="{52FA3238-F09E-4BF1-BA7C-A6727DD87602}" srcOrd="2" destOrd="0" parTransId="{BC1CEB37-7C4C-40AB-A620-4B1683F76FB8}" sibTransId="{9C051D10-DD92-4B97-878E-7B61D59FA9B4}"/>
    <dgm:cxn modelId="{92F7E29D-DC39-466D-A40C-E8595DD1FA3F}" type="presOf" srcId="{465BF14E-4151-4B0A-B0B6-1BFABD7F2C6F}" destId="{8D946138-A9AC-4F53-82AE-3DB1210EC4FE}" srcOrd="0" destOrd="0" presId="urn:microsoft.com/office/officeart/2005/8/layout/radial1"/>
    <dgm:cxn modelId="{9554AC8B-F4CC-4907-B34F-1F935D09AD9C}" type="presParOf" srcId="{0D60577F-06D3-4CE6-9736-B6184188B149}" destId="{FE825CD1-1FB5-42B2-B19B-427C1B6FE453}" srcOrd="0" destOrd="0" presId="urn:microsoft.com/office/officeart/2005/8/layout/radial1"/>
    <dgm:cxn modelId="{34C02298-E13B-49E8-BC27-E36676275944}" type="presParOf" srcId="{0D60577F-06D3-4CE6-9736-B6184188B149}" destId="{8D946138-A9AC-4F53-82AE-3DB1210EC4FE}" srcOrd="1" destOrd="0" presId="urn:microsoft.com/office/officeart/2005/8/layout/radial1"/>
    <dgm:cxn modelId="{434099A6-C49E-4590-B5AB-D7971117C29B}" type="presParOf" srcId="{8D946138-A9AC-4F53-82AE-3DB1210EC4FE}" destId="{3E3A1A7E-78A0-451A-9863-BAD1000A7ACB}" srcOrd="0" destOrd="0" presId="urn:microsoft.com/office/officeart/2005/8/layout/radial1"/>
    <dgm:cxn modelId="{970CB863-CB63-492F-B00B-AE848C5765D0}" type="presParOf" srcId="{0D60577F-06D3-4CE6-9736-B6184188B149}" destId="{E4666385-C38E-4F27-AA85-528820FC0020}" srcOrd="2" destOrd="0" presId="urn:microsoft.com/office/officeart/2005/8/layout/radial1"/>
    <dgm:cxn modelId="{46BCACFA-F9D0-4991-B60B-6B4A372AED31}" type="presParOf" srcId="{0D60577F-06D3-4CE6-9736-B6184188B149}" destId="{7DE1B079-C10E-4007-9C33-12E579257016}" srcOrd="3" destOrd="0" presId="urn:microsoft.com/office/officeart/2005/8/layout/radial1"/>
    <dgm:cxn modelId="{A3F0443A-A471-43CC-934D-81D6B57CC4A3}" type="presParOf" srcId="{7DE1B079-C10E-4007-9C33-12E579257016}" destId="{B659449F-F1C9-471F-9563-5D456D04083E}" srcOrd="0" destOrd="0" presId="urn:microsoft.com/office/officeart/2005/8/layout/radial1"/>
    <dgm:cxn modelId="{26413626-F317-4BBD-9682-758B6CADB2A9}" type="presParOf" srcId="{0D60577F-06D3-4CE6-9736-B6184188B149}" destId="{5BD051E1-61E0-4E56-B268-4A5A9680EA49}" srcOrd="4" destOrd="0" presId="urn:microsoft.com/office/officeart/2005/8/layout/radial1"/>
    <dgm:cxn modelId="{67D5ED33-B7C0-4DB5-9CF6-C04C00596359}" type="presParOf" srcId="{0D60577F-06D3-4CE6-9736-B6184188B149}" destId="{349F4A5E-C0CE-46E7-A721-D2601CE308B0}" srcOrd="5" destOrd="0" presId="urn:microsoft.com/office/officeart/2005/8/layout/radial1"/>
    <dgm:cxn modelId="{113A716D-5243-4082-B63F-DEFD0A321BD0}" type="presParOf" srcId="{349F4A5E-C0CE-46E7-A721-D2601CE308B0}" destId="{B5485CD0-2044-4A93-9B28-1BB587977031}" srcOrd="0" destOrd="0" presId="urn:microsoft.com/office/officeart/2005/8/layout/radial1"/>
    <dgm:cxn modelId="{435AB3C8-6A21-415E-8237-0A56C72C9581}" type="presParOf" srcId="{0D60577F-06D3-4CE6-9736-B6184188B149}" destId="{5F46C414-39CE-45CD-82A1-0E94D8599FBC}" srcOrd="6" destOrd="0" presId="urn:microsoft.com/office/officeart/2005/8/layout/radial1"/>
    <dgm:cxn modelId="{05CD15FE-DAC6-48E1-A9E9-1433A1A0EC1F}" type="presParOf" srcId="{0D60577F-06D3-4CE6-9736-B6184188B149}" destId="{CF4F2811-B6A8-4A04-BE66-11BF19B278A7}" srcOrd="7" destOrd="0" presId="urn:microsoft.com/office/officeart/2005/8/layout/radial1"/>
    <dgm:cxn modelId="{7BC6DA7C-855E-4EE1-95AA-714F9167373E}" type="presParOf" srcId="{CF4F2811-B6A8-4A04-BE66-11BF19B278A7}" destId="{E2EF53E2-B74C-4FAB-8F50-3AC2A4721567}" srcOrd="0" destOrd="0" presId="urn:microsoft.com/office/officeart/2005/8/layout/radial1"/>
    <dgm:cxn modelId="{C22E92A2-9C9C-40B8-A195-9644EE61F4CE}" type="presParOf" srcId="{0D60577F-06D3-4CE6-9736-B6184188B149}" destId="{8980E985-29E2-4783-928A-C7F2FB53E9DA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rgbClr val="4EBCCE"/>
        </a:solidFill>
      </dgm:spPr>
      <dgm:t>
        <a:bodyPr/>
        <a:lstStyle/>
        <a:p>
          <a:pPr algn="ctr"/>
          <a:r>
            <a:rPr lang="de-DE" sz="900" dirty="0" smtClean="0"/>
            <a:t>Erkennen von bekannten, ähnlichen Mustern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rgbClr val="4EBCCE"/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1A636A16-6420-4EE6-AEA5-6709EB1C8558}">
      <dgm:prSet phldrT="[Text]" custT="1"/>
      <dgm:spPr>
        <a:solidFill>
          <a:srgbClr val="4EBCCE"/>
        </a:solidFill>
      </dgm:spPr>
      <dgm:t>
        <a:bodyPr/>
        <a:lstStyle/>
        <a:p>
          <a:r>
            <a:rPr lang="de-DE" sz="900" dirty="0" smtClean="0"/>
            <a:t>Abstraktion</a:t>
          </a:r>
          <a:endParaRPr lang="de-DE" sz="900" dirty="0"/>
        </a:p>
      </dgm:t>
    </dgm:pt>
    <dgm:pt modelId="{61F42300-9A3B-4E04-BC9E-4D281D22D8FD}" type="parTrans" cxnId="{BDDC35BF-8671-4F66-A3FF-1E26C43F9A99}">
      <dgm:prSet/>
      <dgm:spPr>
        <a:ln>
          <a:solidFill>
            <a:srgbClr val="4EBCCE"/>
          </a:solidFill>
        </a:ln>
      </dgm:spPr>
      <dgm:t>
        <a:bodyPr/>
        <a:lstStyle/>
        <a:p>
          <a:endParaRPr lang="de-DE"/>
        </a:p>
      </dgm:t>
    </dgm:pt>
    <dgm:pt modelId="{D880785A-ACD8-4AC9-943D-B3A5143D2043}" type="sibTrans" cxnId="{BDDC35BF-8671-4F66-A3FF-1E26C43F9A99}">
      <dgm:prSet/>
      <dgm:spPr/>
      <dgm:t>
        <a:bodyPr/>
        <a:lstStyle/>
        <a:p>
          <a:endParaRPr lang="de-DE"/>
        </a:p>
      </dgm:t>
    </dgm:pt>
    <dgm:pt modelId="{52FA3238-F09E-4BF1-BA7C-A6727DD87602}">
      <dgm:prSet phldrT="[Text]" custT="1"/>
      <dgm:spPr>
        <a:solidFill>
          <a:srgbClr val="4EBCCE"/>
        </a:solidFill>
      </dgm:spPr>
      <dgm:t>
        <a:bodyPr/>
        <a:lstStyle/>
        <a:p>
          <a:r>
            <a:rPr lang="de-DE" sz="900" dirty="0" smtClean="0"/>
            <a:t>Komplexer</a:t>
          </a:r>
        </a:p>
        <a:p>
          <a:r>
            <a:rPr lang="de-DE" sz="900" dirty="0" smtClean="0"/>
            <a:t> Suchvorgang</a:t>
          </a:r>
          <a:endParaRPr lang="de-DE" sz="900" dirty="0"/>
        </a:p>
      </dgm:t>
    </dgm:pt>
    <dgm:pt modelId="{BC1CEB37-7C4C-40AB-A620-4B1683F76FB8}" type="parTrans" cxnId="{4D480A58-1346-4F4C-AE24-50E29C2188DA}">
      <dgm:prSet/>
      <dgm:spPr>
        <a:ln>
          <a:solidFill>
            <a:srgbClr val="4EBCCE"/>
          </a:solidFill>
        </a:ln>
      </dgm:spPr>
      <dgm:t>
        <a:bodyPr/>
        <a:lstStyle/>
        <a:p>
          <a:endParaRPr lang="de-DE"/>
        </a:p>
      </dgm:t>
    </dgm:pt>
    <dgm:pt modelId="{9C051D10-DD92-4B97-878E-7B61D59FA9B4}" type="sibTrans" cxnId="{4D480A58-1346-4F4C-AE24-50E29C2188DA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45463" custScaleY="45460" custLinFactNeighborX="-67572" custLinFactNeighborY="-8662"/>
      <dgm:spPr/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0" presStyleCnt="3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0" presStyleCnt="3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0" presStyleCnt="3" custScaleX="178503" custScaleY="48641" custRadScaleRad="101856" custRadScaleInc="-20729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49F4A5E-C0CE-46E7-A721-D2601CE308B0}" type="pres">
      <dgm:prSet presAssocID="{BC1CEB37-7C4C-40AB-A620-4B1683F76FB8}" presName="Name9" presStyleLbl="parChTrans1D2" presStyleIdx="1" presStyleCnt="3"/>
      <dgm:spPr/>
      <dgm:t>
        <a:bodyPr/>
        <a:lstStyle/>
        <a:p>
          <a:endParaRPr lang="de-DE"/>
        </a:p>
      </dgm:t>
    </dgm:pt>
    <dgm:pt modelId="{B5485CD0-2044-4A93-9B28-1BB587977031}" type="pres">
      <dgm:prSet presAssocID="{BC1CEB37-7C4C-40AB-A620-4B1683F76FB8}" presName="connTx" presStyleLbl="parChTrans1D2" presStyleIdx="1" presStyleCnt="3"/>
      <dgm:spPr/>
      <dgm:t>
        <a:bodyPr/>
        <a:lstStyle/>
        <a:p>
          <a:endParaRPr lang="de-DE"/>
        </a:p>
      </dgm:t>
    </dgm:pt>
    <dgm:pt modelId="{5F46C414-39CE-45CD-82A1-0E94D8599FBC}" type="pres">
      <dgm:prSet presAssocID="{52FA3238-F09E-4BF1-BA7C-A6727DD87602}" presName="node" presStyleLbl="node1" presStyleIdx="1" presStyleCnt="3" custScaleX="113530" custScaleY="50158" custRadScaleRad="132921" custRadScaleInc="-29182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F4F2811-B6A8-4A04-BE66-11BF19B278A7}" type="pres">
      <dgm:prSet presAssocID="{61F42300-9A3B-4E04-BC9E-4D281D22D8FD}" presName="Name9" presStyleLbl="parChTrans1D2" presStyleIdx="2" presStyleCnt="3"/>
      <dgm:spPr/>
      <dgm:t>
        <a:bodyPr/>
        <a:lstStyle/>
        <a:p>
          <a:endParaRPr lang="de-DE"/>
        </a:p>
      </dgm:t>
    </dgm:pt>
    <dgm:pt modelId="{E2EF53E2-B74C-4FAB-8F50-3AC2A4721567}" type="pres">
      <dgm:prSet presAssocID="{61F42300-9A3B-4E04-BC9E-4D281D22D8FD}" presName="connTx" presStyleLbl="parChTrans1D2" presStyleIdx="2" presStyleCnt="3"/>
      <dgm:spPr/>
      <dgm:t>
        <a:bodyPr/>
        <a:lstStyle/>
        <a:p>
          <a:endParaRPr lang="de-DE"/>
        </a:p>
      </dgm:t>
    </dgm:pt>
    <dgm:pt modelId="{8980E985-29E2-4783-928A-C7F2FB53E9DA}" type="pres">
      <dgm:prSet presAssocID="{1A636A16-6420-4EE6-AEA5-6709EB1C8558}" presName="node" presStyleLbl="node1" presStyleIdx="2" presStyleCnt="3" custScaleX="83917" custScaleY="44082" custRadScaleRad="34046" custRadScaleInc="11713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698DEF98-CD05-45E5-AEFD-ACAFA92D5AAE}" type="presOf" srcId="{61F42300-9A3B-4E04-BC9E-4D281D22D8FD}" destId="{E2EF53E2-B74C-4FAB-8F50-3AC2A4721567}" srcOrd="1" destOrd="0" presId="urn:microsoft.com/office/officeart/2005/8/layout/radial1"/>
    <dgm:cxn modelId="{A801BB7C-F153-41E5-865A-8878706DFF5B}" srcId="{EC90671E-29FF-43F4-B7C7-CAF82144CED1}" destId="{B011B9F5-FEB6-4CC3-81CD-8D1445421FB5}" srcOrd="0" destOrd="0" parTransId="{465BF14E-4151-4B0A-B0B6-1BFABD7F2C6F}" sibTransId="{01AB9C73-A24A-4869-A885-D9459034B07F}"/>
    <dgm:cxn modelId="{359EFF04-F038-4085-B512-706DC1ABB756}" type="presOf" srcId="{EC90671E-29FF-43F4-B7C7-CAF82144CED1}" destId="{FE825CD1-1FB5-42B2-B19B-427C1B6FE453}" srcOrd="0" destOrd="0" presId="urn:microsoft.com/office/officeart/2005/8/layout/radial1"/>
    <dgm:cxn modelId="{BDDC35BF-8671-4F66-A3FF-1E26C43F9A99}" srcId="{EC90671E-29FF-43F4-B7C7-CAF82144CED1}" destId="{1A636A16-6420-4EE6-AEA5-6709EB1C8558}" srcOrd="2" destOrd="0" parTransId="{61F42300-9A3B-4E04-BC9E-4D281D22D8FD}" sibTransId="{D880785A-ACD8-4AC9-943D-B3A5143D2043}"/>
    <dgm:cxn modelId="{6420AF84-C15E-4617-93A5-9D28565B7BB6}" type="presOf" srcId="{1A636A16-6420-4EE6-AEA5-6709EB1C8558}" destId="{8980E985-29E2-4783-928A-C7F2FB53E9DA}" srcOrd="0" destOrd="0" presId="urn:microsoft.com/office/officeart/2005/8/layout/radial1"/>
    <dgm:cxn modelId="{576D548D-AD94-443C-B1EF-EE1BE5CCEEBA}" type="presOf" srcId="{61F42300-9A3B-4E04-BC9E-4D281D22D8FD}" destId="{CF4F2811-B6A8-4A04-BE66-11BF19B278A7}" srcOrd="0" destOrd="0" presId="urn:microsoft.com/office/officeart/2005/8/layout/radial1"/>
    <dgm:cxn modelId="{993107EF-D8FB-4DCB-95E9-E45DC30DB27D}" type="presOf" srcId="{BC1CEB37-7C4C-40AB-A620-4B1683F76FB8}" destId="{349F4A5E-C0CE-46E7-A721-D2601CE308B0}" srcOrd="0" destOrd="0" presId="urn:microsoft.com/office/officeart/2005/8/layout/radial1"/>
    <dgm:cxn modelId="{99CFB909-1A6F-48B9-9EC1-C94D7366232F}" type="presOf" srcId="{52FA3238-F09E-4BF1-BA7C-A6727DD87602}" destId="{5F46C414-39CE-45CD-82A1-0E94D8599FBC}" srcOrd="0" destOrd="0" presId="urn:microsoft.com/office/officeart/2005/8/layout/radial1"/>
    <dgm:cxn modelId="{9EFEDB65-88D8-4E83-8F4C-3CE8DDB5357B}" type="presOf" srcId="{BC1CEB37-7C4C-40AB-A620-4B1683F76FB8}" destId="{B5485CD0-2044-4A93-9B28-1BB587977031}" srcOrd="1" destOrd="0" presId="urn:microsoft.com/office/officeart/2005/8/layout/radial1"/>
    <dgm:cxn modelId="{5C6927C9-2995-4321-BD43-6FFEF4D4DEB1}" type="presOf" srcId="{262741FE-2637-42AA-B335-056AF0BD0727}" destId="{0D60577F-06D3-4CE6-9736-B6184188B149}" srcOrd="0" destOrd="0" presId="urn:microsoft.com/office/officeart/2005/8/layout/radial1"/>
    <dgm:cxn modelId="{F5813C2A-9531-4ED4-A0C2-5FEF2FB5C89A}" type="presOf" srcId="{465BF14E-4151-4B0A-B0B6-1BFABD7F2C6F}" destId="{3E3A1A7E-78A0-451A-9863-BAD1000A7ACB}" srcOrd="1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3B49C42D-4C3E-4C69-ADA8-CB5B116E046A}" type="presOf" srcId="{B011B9F5-FEB6-4CC3-81CD-8D1445421FB5}" destId="{E4666385-C38E-4F27-AA85-528820FC0020}" srcOrd="0" destOrd="0" presId="urn:microsoft.com/office/officeart/2005/8/layout/radial1"/>
    <dgm:cxn modelId="{4D480A58-1346-4F4C-AE24-50E29C2188DA}" srcId="{EC90671E-29FF-43F4-B7C7-CAF82144CED1}" destId="{52FA3238-F09E-4BF1-BA7C-A6727DD87602}" srcOrd="1" destOrd="0" parTransId="{BC1CEB37-7C4C-40AB-A620-4B1683F76FB8}" sibTransId="{9C051D10-DD92-4B97-878E-7B61D59FA9B4}"/>
    <dgm:cxn modelId="{3A8021BD-9264-419C-8426-7F8C642F88A2}" type="presOf" srcId="{465BF14E-4151-4B0A-B0B6-1BFABD7F2C6F}" destId="{8D946138-A9AC-4F53-82AE-3DB1210EC4FE}" srcOrd="0" destOrd="0" presId="urn:microsoft.com/office/officeart/2005/8/layout/radial1"/>
    <dgm:cxn modelId="{DD09F680-EA84-4363-B2A1-7BAE84BB4113}" type="presParOf" srcId="{0D60577F-06D3-4CE6-9736-B6184188B149}" destId="{FE825CD1-1FB5-42B2-B19B-427C1B6FE453}" srcOrd="0" destOrd="0" presId="urn:microsoft.com/office/officeart/2005/8/layout/radial1"/>
    <dgm:cxn modelId="{6F2B34BF-8AFC-4182-A598-3514C74363A2}" type="presParOf" srcId="{0D60577F-06D3-4CE6-9736-B6184188B149}" destId="{8D946138-A9AC-4F53-82AE-3DB1210EC4FE}" srcOrd="1" destOrd="0" presId="urn:microsoft.com/office/officeart/2005/8/layout/radial1"/>
    <dgm:cxn modelId="{B55F649B-FE96-4E7A-B551-8FA5D5BFF67C}" type="presParOf" srcId="{8D946138-A9AC-4F53-82AE-3DB1210EC4FE}" destId="{3E3A1A7E-78A0-451A-9863-BAD1000A7ACB}" srcOrd="0" destOrd="0" presId="urn:microsoft.com/office/officeart/2005/8/layout/radial1"/>
    <dgm:cxn modelId="{22FEBEA8-599A-41A5-B620-8554A0E962CB}" type="presParOf" srcId="{0D60577F-06D3-4CE6-9736-B6184188B149}" destId="{E4666385-C38E-4F27-AA85-528820FC0020}" srcOrd="2" destOrd="0" presId="urn:microsoft.com/office/officeart/2005/8/layout/radial1"/>
    <dgm:cxn modelId="{C5A0A6C5-37B0-40B9-B810-0A88494EB496}" type="presParOf" srcId="{0D60577F-06D3-4CE6-9736-B6184188B149}" destId="{349F4A5E-C0CE-46E7-A721-D2601CE308B0}" srcOrd="3" destOrd="0" presId="urn:microsoft.com/office/officeart/2005/8/layout/radial1"/>
    <dgm:cxn modelId="{14FE6358-4D96-47BE-AB83-72CE117F286E}" type="presParOf" srcId="{349F4A5E-C0CE-46E7-A721-D2601CE308B0}" destId="{B5485CD0-2044-4A93-9B28-1BB587977031}" srcOrd="0" destOrd="0" presId="urn:microsoft.com/office/officeart/2005/8/layout/radial1"/>
    <dgm:cxn modelId="{95602E87-158B-4EB2-9116-21F4598A77F7}" type="presParOf" srcId="{0D60577F-06D3-4CE6-9736-B6184188B149}" destId="{5F46C414-39CE-45CD-82A1-0E94D8599FBC}" srcOrd="4" destOrd="0" presId="urn:microsoft.com/office/officeart/2005/8/layout/radial1"/>
    <dgm:cxn modelId="{1494D0F6-B80A-4A2D-B835-A288AE7004C9}" type="presParOf" srcId="{0D60577F-06D3-4CE6-9736-B6184188B149}" destId="{CF4F2811-B6A8-4A04-BE66-11BF19B278A7}" srcOrd="5" destOrd="0" presId="urn:microsoft.com/office/officeart/2005/8/layout/radial1"/>
    <dgm:cxn modelId="{C65CE61C-46C8-431C-B8F6-5F3E29AEC373}" type="presParOf" srcId="{CF4F2811-B6A8-4A04-BE66-11BF19B278A7}" destId="{E2EF53E2-B74C-4FAB-8F50-3AC2A4721567}" srcOrd="0" destOrd="0" presId="urn:microsoft.com/office/officeart/2005/8/layout/radial1"/>
    <dgm:cxn modelId="{D0435BC5-5D54-4096-8D54-0B1C90482043}" type="presParOf" srcId="{0D60577F-06D3-4CE6-9736-B6184188B149}" destId="{8980E985-29E2-4783-928A-C7F2FB53E9DA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ctr"/>
          <a:r>
            <a:rPr lang="de-DE" sz="900" dirty="0" smtClean="0"/>
            <a:t>Verdrängen irrelevanter Information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1A636A16-6420-4EE6-AEA5-6709EB1C8558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de-DE" sz="900" dirty="0" smtClean="0"/>
            <a:t>Aufräumen,</a:t>
          </a:r>
        </a:p>
        <a:p>
          <a:r>
            <a:rPr lang="de-DE" sz="900" dirty="0" smtClean="0"/>
            <a:t> Bereinigen</a:t>
          </a:r>
          <a:endParaRPr lang="de-DE" sz="900" dirty="0"/>
        </a:p>
      </dgm:t>
    </dgm:pt>
    <dgm:pt modelId="{61F42300-9A3B-4E04-BC9E-4D281D22D8FD}" type="parTrans" cxnId="{BDDC35BF-8671-4F66-A3FF-1E26C43F9A9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de-DE"/>
        </a:p>
      </dgm:t>
    </dgm:pt>
    <dgm:pt modelId="{D880785A-ACD8-4AC9-943D-B3A5143D2043}" type="sibTrans" cxnId="{BDDC35BF-8671-4F66-A3FF-1E26C43F9A99}">
      <dgm:prSet/>
      <dgm:spPr/>
      <dgm:t>
        <a:bodyPr/>
        <a:lstStyle/>
        <a:p>
          <a:endParaRPr lang="de-DE"/>
        </a:p>
      </dgm:t>
    </dgm:pt>
    <dgm:pt modelId="{52FA3238-F09E-4BF1-BA7C-A6727DD87602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de-DE" sz="900" dirty="0" smtClean="0"/>
            <a:t>Kapazitäts-</a:t>
          </a:r>
        </a:p>
        <a:p>
          <a:r>
            <a:rPr lang="de-DE" sz="900" dirty="0" smtClean="0"/>
            <a:t>beschränkung</a:t>
          </a:r>
          <a:endParaRPr lang="de-DE" sz="900" dirty="0"/>
        </a:p>
      </dgm:t>
    </dgm:pt>
    <dgm:pt modelId="{BC1CEB37-7C4C-40AB-A620-4B1683F76FB8}" type="parTrans" cxnId="{4D480A58-1346-4F4C-AE24-50E29C2188D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de-DE"/>
        </a:p>
      </dgm:t>
    </dgm:pt>
    <dgm:pt modelId="{9C051D10-DD92-4B97-878E-7B61D59FA9B4}" type="sibTrans" cxnId="{4D480A58-1346-4F4C-AE24-50E29C2188DA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45463" custScaleY="45460" custLinFactNeighborX="8181" custLinFactNeighborY="-28860"/>
      <dgm:spPr/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0" presStyleCnt="3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0" presStyleCnt="3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0" presStyleCnt="3" custScaleX="156140" custScaleY="41406" custRadScaleRad="35926" custRadScaleInc="-15394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49F4A5E-C0CE-46E7-A721-D2601CE308B0}" type="pres">
      <dgm:prSet presAssocID="{BC1CEB37-7C4C-40AB-A620-4B1683F76FB8}" presName="Name9" presStyleLbl="parChTrans1D2" presStyleIdx="1" presStyleCnt="3"/>
      <dgm:spPr/>
      <dgm:t>
        <a:bodyPr/>
        <a:lstStyle/>
        <a:p>
          <a:endParaRPr lang="de-DE"/>
        </a:p>
      </dgm:t>
    </dgm:pt>
    <dgm:pt modelId="{B5485CD0-2044-4A93-9B28-1BB587977031}" type="pres">
      <dgm:prSet presAssocID="{BC1CEB37-7C4C-40AB-A620-4B1683F76FB8}" presName="connTx" presStyleLbl="parChTrans1D2" presStyleIdx="1" presStyleCnt="3"/>
      <dgm:spPr/>
      <dgm:t>
        <a:bodyPr/>
        <a:lstStyle/>
        <a:p>
          <a:endParaRPr lang="de-DE"/>
        </a:p>
      </dgm:t>
    </dgm:pt>
    <dgm:pt modelId="{5F46C414-39CE-45CD-82A1-0E94D8599FBC}" type="pres">
      <dgm:prSet presAssocID="{52FA3238-F09E-4BF1-BA7C-A6727DD87602}" presName="node" presStyleLbl="node1" presStyleIdx="1" presStyleCnt="3" custScaleX="106629" custScaleY="55030" custRadScaleRad="110632" custRadScaleInc="-5373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F4F2811-B6A8-4A04-BE66-11BF19B278A7}" type="pres">
      <dgm:prSet presAssocID="{61F42300-9A3B-4E04-BC9E-4D281D22D8FD}" presName="Name9" presStyleLbl="parChTrans1D2" presStyleIdx="2" presStyleCnt="3"/>
      <dgm:spPr/>
      <dgm:t>
        <a:bodyPr/>
        <a:lstStyle/>
        <a:p>
          <a:endParaRPr lang="de-DE"/>
        </a:p>
      </dgm:t>
    </dgm:pt>
    <dgm:pt modelId="{E2EF53E2-B74C-4FAB-8F50-3AC2A4721567}" type="pres">
      <dgm:prSet presAssocID="{61F42300-9A3B-4E04-BC9E-4D281D22D8FD}" presName="connTx" presStyleLbl="parChTrans1D2" presStyleIdx="2" presStyleCnt="3"/>
      <dgm:spPr/>
      <dgm:t>
        <a:bodyPr/>
        <a:lstStyle/>
        <a:p>
          <a:endParaRPr lang="de-DE"/>
        </a:p>
      </dgm:t>
    </dgm:pt>
    <dgm:pt modelId="{8980E985-29E2-4783-928A-C7F2FB53E9DA}" type="pres">
      <dgm:prSet presAssocID="{1A636A16-6420-4EE6-AEA5-6709EB1C8558}" presName="node" presStyleLbl="node1" presStyleIdx="2" presStyleCnt="3" custScaleX="97081" custScaleY="51958" custRadScaleRad="136838" custRadScaleInc="29725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A801BB7C-F153-41E5-865A-8878706DFF5B}" srcId="{EC90671E-29FF-43F4-B7C7-CAF82144CED1}" destId="{B011B9F5-FEB6-4CC3-81CD-8D1445421FB5}" srcOrd="0" destOrd="0" parTransId="{465BF14E-4151-4B0A-B0B6-1BFABD7F2C6F}" sibTransId="{01AB9C73-A24A-4869-A885-D9459034B07F}"/>
    <dgm:cxn modelId="{C50A1096-BB4A-4090-9C0F-1230048837AC}" type="presOf" srcId="{1A636A16-6420-4EE6-AEA5-6709EB1C8558}" destId="{8980E985-29E2-4783-928A-C7F2FB53E9DA}" srcOrd="0" destOrd="0" presId="urn:microsoft.com/office/officeart/2005/8/layout/radial1"/>
    <dgm:cxn modelId="{0D56AB13-5EE5-4041-A467-F3CE05FD2EAF}" type="presOf" srcId="{465BF14E-4151-4B0A-B0B6-1BFABD7F2C6F}" destId="{3E3A1A7E-78A0-451A-9863-BAD1000A7ACB}" srcOrd="1" destOrd="0" presId="urn:microsoft.com/office/officeart/2005/8/layout/radial1"/>
    <dgm:cxn modelId="{65760FF1-63BF-4C14-B4C6-F5EFF65783FA}" type="presOf" srcId="{262741FE-2637-42AA-B335-056AF0BD0727}" destId="{0D60577F-06D3-4CE6-9736-B6184188B149}" srcOrd="0" destOrd="0" presId="urn:microsoft.com/office/officeart/2005/8/layout/radial1"/>
    <dgm:cxn modelId="{60C898BE-75A5-4F1A-982E-972DC4213941}" type="presOf" srcId="{465BF14E-4151-4B0A-B0B6-1BFABD7F2C6F}" destId="{8D946138-A9AC-4F53-82AE-3DB1210EC4FE}" srcOrd="0" destOrd="0" presId="urn:microsoft.com/office/officeart/2005/8/layout/radial1"/>
    <dgm:cxn modelId="{BDDC35BF-8671-4F66-A3FF-1E26C43F9A99}" srcId="{EC90671E-29FF-43F4-B7C7-CAF82144CED1}" destId="{1A636A16-6420-4EE6-AEA5-6709EB1C8558}" srcOrd="2" destOrd="0" parTransId="{61F42300-9A3B-4E04-BC9E-4D281D22D8FD}" sibTransId="{D880785A-ACD8-4AC9-943D-B3A5143D2043}"/>
    <dgm:cxn modelId="{059319F8-EA50-400D-99B7-080584471F37}" type="presOf" srcId="{61F42300-9A3B-4E04-BC9E-4D281D22D8FD}" destId="{CF4F2811-B6A8-4A04-BE66-11BF19B278A7}" srcOrd="0" destOrd="0" presId="urn:microsoft.com/office/officeart/2005/8/layout/radial1"/>
    <dgm:cxn modelId="{123E9BDF-5E67-4073-8114-19503AD74CA4}" type="presOf" srcId="{61F42300-9A3B-4E04-BC9E-4D281D22D8FD}" destId="{E2EF53E2-B74C-4FAB-8F50-3AC2A4721567}" srcOrd="1" destOrd="0" presId="urn:microsoft.com/office/officeart/2005/8/layout/radial1"/>
    <dgm:cxn modelId="{3A99B740-79AA-408D-B88D-8C5FA72105DF}" type="presOf" srcId="{EC90671E-29FF-43F4-B7C7-CAF82144CED1}" destId="{FE825CD1-1FB5-42B2-B19B-427C1B6FE453}" srcOrd="0" destOrd="0" presId="urn:microsoft.com/office/officeart/2005/8/layout/radial1"/>
    <dgm:cxn modelId="{77BEF741-CD16-4A6C-98AF-3DBED5E4EAFD}" type="presOf" srcId="{B011B9F5-FEB6-4CC3-81CD-8D1445421FB5}" destId="{E4666385-C38E-4F27-AA85-528820FC0020}" srcOrd="0" destOrd="0" presId="urn:microsoft.com/office/officeart/2005/8/layout/radial1"/>
    <dgm:cxn modelId="{FC4A3B94-CD04-43C6-9909-C6522A960275}" type="presOf" srcId="{BC1CEB37-7C4C-40AB-A620-4B1683F76FB8}" destId="{B5485CD0-2044-4A93-9B28-1BB587977031}" srcOrd="1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B29F2C37-83E5-4667-85CB-6FD61670E71F}" type="presOf" srcId="{52FA3238-F09E-4BF1-BA7C-A6727DD87602}" destId="{5F46C414-39CE-45CD-82A1-0E94D8599FBC}" srcOrd="0" destOrd="0" presId="urn:microsoft.com/office/officeart/2005/8/layout/radial1"/>
    <dgm:cxn modelId="{4D480A58-1346-4F4C-AE24-50E29C2188DA}" srcId="{EC90671E-29FF-43F4-B7C7-CAF82144CED1}" destId="{52FA3238-F09E-4BF1-BA7C-A6727DD87602}" srcOrd="1" destOrd="0" parTransId="{BC1CEB37-7C4C-40AB-A620-4B1683F76FB8}" sibTransId="{9C051D10-DD92-4B97-878E-7B61D59FA9B4}"/>
    <dgm:cxn modelId="{1A46D3DC-2FC6-40F6-ADB2-E0288F99AEB2}" type="presOf" srcId="{BC1CEB37-7C4C-40AB-A620-4B1683F76FB8}" destId="{349F4A5E-C0CE-46E7-A721-D2601CE308B0}" srcOrd="0" destOrd="0" presId="urn:microsoft.com/office/officeart/2005/8/layout/radial1"/>
    <dgm:cxn modelId="{60168316-8C9D-46BE-8806-9006BCFEFB7E}" type="presParOf" srcId="{0D60577F-06D3-4CE6-9736-B6184188B149}" destId="{FE825CD1-1FB5-42B2-B19B-427C1B6FE453}" srcOrd="0" destOrd="0" presId="urn:microsoft.com/office/officeart/2005/8/layout/radial1"/>
    <dgm:cxn modelId="{24DA2C72-5AB9-49D5-9514-FF7EC848804E}" type="presParOf" srcId="{0D60577F-06D3-4CE6-9736-B6184188B149}" destId="{8D946138-A9AC-4F53-82AE-3DB1210EC4FE}" srcOrd="1" destOrd="0" presId="urn:microsoft.com/office/officeart/2005/8/layout/radial1"/>
    <dgm:cxn modelId="{690115C8-F099-4F87-BA3F-6EF6C249F39E}" type="presParOf" srcId="{8D946138-A9AC-4F53-82AE-3DB1210EC4FE}" destId="{3E3A1A7E-78A0-451A-9863-BAD1000A7ACB}" srcOrd="0" destOrd="0" presId="urn:microsoft.com/office/officeart/2005/8/layout/radial1"/>
    <dgm:cxn modelId="{11F4C5F5-9C51-4624-B0FE-5EAC88C86E01}" type="presParOf" srcId="{0D60577F-06D3-4CE6-9736-B6184188B149}" destId="{E4666385-C38E-4F27-AA85-528820FC0020}" srcOrd="2" destOrd="0" presId="urn:microsoft.com/office/officeart/2005/8/layout/radial1"/>
    <dgm:cxn modelId="{39922678-264A-4342-A223-5F9492E62B24}" type="presParOf" srcId="{0D60577F-06D3-4CE6-9736-B6184188B149}" destId="{349F4A5E-C0CE-46E7-A721-D2601CE308B0}" srcOrd="3" destOrd="0" presId="urn:microsoft.com/office/officeart/2005/8/layout/radial1"/>
    <dgm:cxn modelId="{C6BF1A6E-F9CC-469C-8F95-9BE3FBD793DF}" type="presParOf" srcId="{349F4A5E-C0CE-46E7-A721-D2601CE308B0}" destId="{B5485CD0-2044-4A93-9B28-1BB587977031}" srcOrd="0" destOrd="0" presId="urn:microsoft.com/office/officeart/2005/8/layout/radial1"/>
    <dgm:cxn modelId="{282BE07E-DAE8-4CAF-A21E-D4B75AFFE831}" type="presParOf" srcId="{0D60577F-06D3-4CE6-9736-B6184188B149}" destId="{5F46C414-39CE-45CD-82A1-0E94D8599FBC}" srcOrd="4" destOrd="0" presId="urn:microsoft.com/office/officeart/2005/8/layout/radial1"/>
    <dgm:cxn modelId="{E6C6949F-F7BE-4021-8C01-3C36800CA7B2}" type="presParOf" srcId="{0D60577F-06D3-4CE6-9736-B6184188B149}" destId="{CF4F2811-B6A8-4A04-BE66-11BF19B278A7}" srcOrd="5" destOrd="0" presId="urn:microsoft.com/office/officeart/2005/8/layout/radial1"/>
    <dgm:cxn modelId="{111BC2FC-5871-4717-B437-F21B42302C16}" type="presParOf" srcId="{CF4F2811-B6A8-4A04-BE66-11BF19B278A7}" destId="{E2EF53E2-B74C-4FAB-8F50-3AC2A4721567}" srcOrd="0" destOrd="0" presId="urn:microsoft.com/office/officeart/2005/8/layout/radial1"/>
    <dgm:cxn modelId="{AF5F4E51-E5C9-4A81-85A8-6C095B9583F5}" type="presParOf" srcId="{0D60577F-06D3-4CE6-9736-B6184188B149}" destId="{8980E985-29E2-4783-928A-C7F2FB53E9DA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de-DE" sz="900" dirty="0" smtClean="0"/>
            <a:t>Wissensextraktion (über die Zeit)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rgbClr val="002060"/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52FA3238-F09E-4BF1-BA7C-A6727DD87602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sz="900" dirty="0" smtClean="0"/>
            <a:t>Übergang ins Langzeitgedächtnis</a:t>
          </a:r>
          <a:endParaRPr lang="de-DE" sz="900" dirty="0"/>
        </a:p>
      </dgm:t>
    </dgm:pt>
    <dgm:pt modelId="{BC1CEB37-7C4C-40AB-A620-4B1683F76FB8}" type="parTrans" cxnId="{4D480A58-1346-4F4C-AE24-50E29C2188DA}">
      <dgm:prSet/>
      <dgm:spPr>
        <a:ln>
          <a:solidFill>
            <a:srgbClr val="002060"/>
          </a:solidFill>
        </a:ln>
      </dgm:spPr>
      <dgm:t>
        <a:bodyPr/>
        <a:lstStyle/>
        <a:p>
          <a:endParaRPr lang="de-DE"/>
        </a:p>
      </dgm:t>
    </dgm:pt>
    <dgm:pt modelId="{9C051D10-DD92-4B97-878E-7B61D59FA9B4}" type="sibTrans" cxnId="{4D480A58-1346-4F4C-AE24-50E29C2188DA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45463" custScaleY="45460" custLinFactNeighborX="55892" custLinFactNeighborY="-18453"/>
      <dgm:spPr/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0" presStyleCnt="2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0" presStyleCnt="2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0" presStyleCnt="2" custScaleX="157568" custScaleY="56526" custRadScaleRad="92040" custRadScaleInc="12805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49F4A5E-C0CE-46E7-A721-D2601CE308B0}" type="pres">
      <dgm:prSet presAssocID="{BC1CEB37-7C4C-40AB-A620-4B1683F76FB8}" presName="Name9" presStyleLbl="parChTrans1D2" presStyleIdx="1" presStyleCnt="2"/>
      <dgm:spPr/>
      <dgm:t>
        <a:bodyPr/>
        <a:lstStyle/>
        <a:p>
          <a:endParaRPr lang="de-DE"/>
        </a:p>
      </dgm:t>
    </dgm:pt>
    <dgm:pt modelId="{B5485CD0-2044-4A93-9B28-1BB587977031}" type="pres">
      <dgm:prSet presAssocID="{BC1CEB37-7C4C-40AB-A620-4B1683F76FB8}" presName="connTx" presStyleLbl="parChTrans1D2" presStyleIdx="1" presStyleCnt="2"/>
      <dgm:spPr/>
      <dgm:t>
        <a:bodyPr/>
        <a:lstStyle/>
        <a:p>
          <a:endParaRPr lang="de-DE"/>
        </a:p>
      </dgm:t>
    </dgm:pt>
    <dgm:pt modelId="{5F46C414-39CE-45CD-82A1-0E94D8599FBC}" type="pres">
      <dgm:prSet presAssocID="{52FA3238-F09E-4BF1-BA7C-A6727DD87602}" presName="node" presStyleLbl="node1" presStyleIdx="1" presStyleCnt="2" custScaleX="166461" custScaleY="59526" custRadScaleRad="138452" custRadScaleInc="-16069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C501D9C6-366C-44F9-9734-9DA58689806A}" type="presOf" srcId="{262741FE-2637-42AA-B335-056AF0BD0727}" destId="{0D60577F-06D3-4CE6-9736-B6184188B149}" srcOrd="0" destOrd="0" presId="urn:microsoft.com/office/officeart/2005/8/layout/radial1"/>
    <dgm:cxn modelId="{E9D97448-690D-437D-88E7-64EBD77CAA11}" type="presOf" srcId="{B011B9F5-FEB6-4CC3-81CD-8D1445421FB5}" destId="{E4666385-C38E-4F27-AA85-528820FC0020}" srcOrd="0" destOrd="0" presId="urn:microsoft.com/office/officeart/2005/8/layout/radial1"/>
    <dgm:cxn modelId="{4D480A58-1346-4F4C-AE24-50E29C2188DA}" srcId="{EC90671E-29FF-43F4-B7C7-CAF82144CED1}" destId="{52FA3238-F09E-4BF1-BA7C-A6727DD87602}" srcOrd="1" destOrd="0" parTransId="{BC1CEB37-7C4C-40AB-A620-4B1683F76FB8}" sibTransId="{9C051D10-DD92-4B97-878E-7B61D59FA9B4}"/>
    <dgm:cxn modelId="{D1A48F13-5FFA-469C-9129-FFFDA7CF5803}" type="presOf" srcId="{EC90671E-29FF-43F4-B7C7-CAF82144CED1}" destId="{FE825CD1-1FB5-42B2-B19B-427C1B6FE453}" srcOrd="0" destOrd="0" presId="urn:microsoft.com/office/officeart/2005/8/layout/radial1"/>
    <dgm:cxn modelId="{A9009F28-D427-4448-AD1F-A990C186B5B1}" type="presOf" srcId="{BC1CEB37-7C4C-40AB-A620-4B1683F76FB8}" destId="{B5485CD0-2044-4A93-9B28-1BB587977031}" srcOrd="1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C7655FDF-92F2-4178-A36A-375AF9E7660B}" type="presOf" srcId="{52FA3238-F09E-4BF1-BA7C-A6727DD87602}" destId="{5F46C414-39CE-45CD-82A1-0E94D8599FBC}" srcOrd="0" destOrd="0" presId="urn:microsoft.com/office/officeart/2005/8/layout/radial1"/>
    <dgm:cxn modelId="{E372BDD9-075E-4D10-A02F-737E9BB77689}" type="presOf" srcId="{465BF14E-4151-4B0A-B0B6-1BFABD7F2C6F}" destId="{3E3A1A7E-78A0-451A-9863-BAD1000A7ACB}" srcOrd="1" destOrd="0" presId="urn:microsoft.com/office/officeart/2005/8/layout/radial1"/>
    <dgm:cxn modelId="{A801BB7C-F153-41E5-865A-8878706DFF5B}" srcId="{EC90671E-29FF-43F4-B7C7-CAF82144CED1}" destId="{B011B9F5-FEB6-4CC3-81CD-8D1445421FB5}" srcOrd="0" destOrd="0" parTransId="{465BF14E-4151-4B0A-B0B6-1BFABD7F2C6F}" sibTransId="{01AB9C73-A24A-4869-A885-D9459034B07F}"/>
    <dgm:cxn modelId="{42C37B29-717F-4C94-BC12-AF39D98C99EF}" type="presOf" srcId="{BC1CEB37-7C4C-40AB-A620-4B1683F76FB8}" destId="{349F4A5E-C0CE-46E7-A721-D2601CE308B0}" srcOrd="0" destOrd="0" presId="urn:microsoft.com/office/officeart/2005/8/layout/radial1"/>
    <dgm:cxn modelId="{23539B57-736B-4923-B865-3EB228E41E14}" type="presOf" srcId="{465BF14E-4151-4B0A-B0B6-1BFABD7F2C6F}" destId="{8D946138-A9AC-4F53-82AE-3DB1210EC4FE}" srcOrd="0" destOrd="0" presId="urn:microsoft.com/office/officeart/2005/8/layout/radial1"/>
    <dgm:cxn modelId="{7A291C02-DBA7-44D9-921B-16DB662B0764}" type="presParOf" srcId="{0D60577F-06D3-4CE6-9736-B6184188B149}" destId="{FE825CD1-1FB5-42B2-B19B-427C1B6FE453}" srcOrd="0" destOrd="0" presId="urn:microsoft.com/office/officeart/2005/8/layout/radial1"/>
    <dgm:cxn modelId="{CC0B2B8C-92F8-47FC-89DC-96FCE8CC547F}" type="presParOf" srcId="{0D60577F-06D3-4CE6-9736-B6184188B149}" destId="{8D946138-A9AC-4F53-82AE-3DB1210EC4FE}" srcOrd="1" destOrd="0" presId="urn:microsoft.com/office/officeart/2005/8/layout/radial1"/>
    <dgm:cxn modelId="{0DFF0A80-BD09-4B98-BE1E-5CA37EB145FB}" type="presParOf" srcId="{8D946138-A9AC-4F53-82AE-3DB1210EC4FE}" destId="{3E3A1A7E-78A0-451A-9863-BAD1000A7ACB}" srcOrd="0" destOrd="0" presId="urn:microsoft.com/office/officeart/2005/8/layout/radial1"/>
    <dgm:cxn modelId="{35772995-4A4F-4BA5-ABF0-416B0A421DF5}" type="presParOf" srcId="{0D60577F-06D3-4CE6-9736-B6184188B149}" destId="{E4666385-C38E-4F27-AA85-528820FC0020}" srcOrd="2" destOrd="0" presId="urn:microsoft.com/office/officeart/2005/8/layout/radial1"/>
    <dgm:cxn modelId="{C55C595C-8A82-4A05-99A9-4E410EE6CFAE}" type="presParOf" srcId="{0D60577F-06D3-4CE6-9736-B6184188B149}" destId="{349F4A5E-C0CE-46E7-A721-D2601CE308B0}" srcOrd="3" destOrd="0" presId="urn:microsoft.com/office/officeart/2005/8/layout/radial1"/>
    <dgm:cxn modelId="{29A88638-0C73-40A1-8545-C85F77DF0DB7}" type="presParOf" srcId="{349F4A5E-C0CE-46E7-A721-D2601CE308B0}" destId="{B5485CD0-2044-4A93-9B28-1BB587977031}" srcOrd="0" destOrd="0" presId="urn:microsoft.com/office/officeart/2005/8/layout/radial1"/>
    <dgm:cxn modelId="{C5E2B15F-D212-4859-A23D-85A6527D787F}" type="presParOf" srcId="{0D60577F-06D3-4CE6-9736-B6184188B149}" destId="{5F46C414-39CE-45CD-82A1-0E94D8599FBC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rgbClr val="002060"/>
        </a:solidFill>
      </dgm:spPr>
      <dgm:t>
        <a:bodyPr/>
        <a:lstStyle/>
        <a:p>
          <a:pPr algn="ctr"/>
          <a:r>
            <a:rPr lang="de-DE" sz="900" dirty="0" smtClean="0"/>
            <a:t>(logisches) Schlussfolgern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rgbClr val="002060"/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52FA3238-F09E-4BF1-BA7C-A6727DD87602}">
      <dgm:prSet phldrT="[Text]" custT="1"/>
      <dgm:spPr>
        <a:solidFill>
          <a:srgbClr val="002060"/>
        </a:solidFill>
      </dgm:spPr>
      <dgm:t>
        <a:bodyPr/>
        <a:lstStyle/>
        <a:p>
          <a:r>
            <a:rPr lang="de-DE" sz="900" dirty="0" smtClean="0"/>
            <a:t>(fundiertes) Entscheiden</a:t>
          </a:r>
          <a:endParaRPr lang="de-DE" sz="900" dirty="0"/>
        </a:p>
      </dgm:t>
    </dgm:pt>
    <dgm:pt modelId="{BC1CEB37-7C4C-40AB-A620-4B1683F76FB8}" type="parTrans" cxnId="{4D480A58-1346-4F4C-AE24-50E29C2188DA}">
      <dgm:prSet/>
      <dgm:spPr>
        <a:ln>
          <a:solidFill>
            <a:srgbClr val="002060"/>
          </a:solidFill>
        </a:ln>
      </dgm:spPr>
      <dgm:t>
        <a:bodyPr/>
        <a:lstStyle/>
        <a:p>
          <a:endParaRPr lang="de-DE"/>
        </a:p>
      </dgm:t>
    </dgm:pt>
    <dgm:pt modelId="{9C051D10-DD92-4B97-878E-7B61D59FA9B4}" type="sibTrans" cxnId="{4D480A58-1346-4F4C-AE24-50E29C2188DA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45463" custScaleY="45460" custLinFactNeighborX="71273" custLinFactNeighborY="-45162"/>
      <dgm:spPr/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0" presStyleCnt="2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0" presStyleCnt="2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0" presStyleCnt="2" custScaleX="195741" custScaleY="73661" custRadScaleRad="116287" custRadScaleInc="10755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49F4A5E-C0CE-46E7-A721-D2601CE308B0}" type="pres">
      <dgm:prSet presAssocID="{BC1CEB37-7C4C-40AB-A620-4B1683F76FB8}" presName="Name9" presStyleLbl="parChTrans1D2" presStyleIdx="1" presStyleCnt="2"/>
      <dgm:spPr/>
      <dgm:t>
        <a:bodyPr/>
        <a:lstStyle/>
        <a:p>
          <a:endParaRPr lang="de-DE"/>
        </a:p>
      </dgm:t>
    </dgm:pt>
    <dgm:pt modelId="{B5485CD0-2044-4A93-9B28-1BB587977031}" type="pres">
      <dgm:prSet presAssocID="{BC1CEB37-7C4C-40AB-A620-4B1683F76FB8}" presName="connTx" presStyleLbl="parChTrans1D2" presStyleIdx="1" presStyleCnt="2"/>
      <dgm:spPr/>
      <dgm:t>
        <a:bodyPr/>
        <a:lstStyle/>
        <a:p>
          <a:endParaRPr lang="de-DE"/>
        </a:p>
      </dgm:t>
    </dgm:pt>
    <dgm:pt modelId="{5F46C414-39CE-45CD-82A1-0E94D8599FBC}" type="pres">
      <dgm:prSet presAssocID="{52FA3238-F09E-4BF1-BA7C-A6727DD87602}" presName="node" presStyleLbl="node1" presStyleIdx="1" presStyleCnt="2" custScaleX="132567" custScaleY="72237" custRadScaleRad="75229" custRadScaleInc="18004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D09DEC5A-EA80-447E-B6B3-C16FD9D0ECB8}" type="presOf" srcId="{262741FE-2637-42AA-B335-056AF0BD0727}" destId="{0D60577F-06D3-4CE6-9736-B6184188B149}" srcOrd="0" destOrd="0" presId="urn:microsoft.com/office/officeart/2005/8/layout/radial1"/>
    <dgm:cxn modelId="{A801BB7C-F153-41E5-865A-8878706DFF5B}" srcId="{EC90671E-29FF-43F4-B7C7-CAF82144CED1}" destId="{B011B9F5-FEB6-4CC3-81CD-8D1445421FB5}" srcOrd="0" destOrd="0" parTransId="{465BF14E-4151-4B0A-B0B6-1BFABD7F2C6F}" sibTransId="{01AB9C73-A24A-4869-A885-D9459034B07F}"/>
    <dgm:cxn modelId="{21C6EDA4-9834-420D-9AC5-C4A8AE9840D6}" type="presOf" srcId="{BC1CEB37-7C4C-40AB-A620-4B1683F76FB8}" destId="{B5485CD0-2044-4A93-9B28-1BB587977031}" srcOrd="1" destOrd="0" presId="urn:microsoft.com/office/officeart/2005/8/layout/radial1"/>
    <dgm:cxn modelId="{15070830-3B15-44C5-BB6C-8167FC2B8B64}" type="presOf" srcId="{465BF14E-4151-4B0A-B0B6-1BFABD7F2C6F}" destId="{3E3A1A7E-78A0-451A-9863-BAD1000A7ACB}" srcOrd="1" destOrd="0" presId="urn:microsoft.com/office/officeart/2005/8/layout/radial1"/>
    <dgm:cxn modelId="{1114A267-C112-4D6F-BB26-E9C4529B7578}" type="presOf" srcId="{BC1CEB37-7C4C-40AB-A620-4B1683F76FB8}" destId="{349F4A5E-C0CE-46E7-A721-D2601CE308B0}" srcOrd="0" destOrd="0" presId="urn:microsoft.com/office/officeart/2005/8/layout/radial1"/>
    <dgm:cxn modelId="{5CB2B572-D9CB-4BD6-BB16-FCA249AFF49A}" type="presOf" srcId="{465BF14E-4151-4B0A-B0B6-1BFABD7F2C6F}" destId="{8D946138-A9AC-4F53-82AE-3DB1210EC4FE}" srcOrd="0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903E47B3-B329-44FB-9CF2-E0A74F1556D1}" type="presOf" srcId="{B011B9F5-FEB6-4CC3-81CD-8D1445421FB5}" destId="{E4666385-C38E-4F27-AA85-528820FC0020}" srcOrd="0" destOrd="0" presId="urn:microsoft.com/office/officeart/2005/8/layout/radial1"/>
    <dgm:cxn modelId="{63D78E27-51C1-4C77-9D69-4C1B2A2AC72F}" type="presOf" srcId="{52FA3238-F09E-4BF1-BA7C-A6727DD87602}" destId="{5F46C414-39CE-45CD-82A1-0E94D8599FBC}" srcOrd="0" destOrd="0" presId="urn:microsoft.com/office/officeart/2005/8/layout/radial1"/>
    <dgm:cxn modelId="{D896B039-46BF-45BE-8859-CFA2D500F2E9}" type="presOf" srcId="{EC90671E-29FF-43F4-B7C7-CAF82144CED1}" destId="{FE825CD1-1FB5-42B2-B19B-427C1B6FE453}" srcOrd="0" destOrd="0" presId="urn:microsoft.com/office/officeart/2005/8/layout/radial1"/>
    <dgm:cxn modelId="{4D480A58-1346-4F4C-AE24-50E29C2188DA}" srcId="{EC90671E-29FF-43F4-B7C7-CAF82144CED1}" destId="{52FA3238-F09E-4BF1-BA7C-A6727DD87602}" srcOrd="1" destOrd="0" parTransId="{BC1CEB37-7C4C-40AB-A620-4B1683F76FB8}" sibTransId="{9C051D10-DD92-4B97-878E-7B61D59FA9B4}"/>
    <dgm:cxn modelId="{10647E8A-E0C7-4416-961D-477F2EF34FE4}" type="presParOf" srcId="{0D60577F-06D3-4CE6-9736-B6184188B149}" destId="{FE825CD1-1FB5-42B2-B19B-427C1B6FE453}" srcOrd="0" destOrd="0" presId="urn:microsoft.com/office/officeart/2005/8/layout/radial1"/>
    <dgm:cxn modelId="{C99499E7-37F6-47C6-9004-67E8FA14B90E}" type="presParOf" srcId="{0D60577F-06D3-4CE6-9736-B6184188B149}" destId="{8D946138-A9AC-4F53-82AE-3DB1210EC4FE}" srcOrd="1" destOrd="0" presId="urn:microsoft.com/office/officeart/2005/8/layout/radial1"/>
    <dgm:cxn modelId="{85878A57-8F58-4EE8-810C-BB59C12BCF65}" type="presParOf" srcId="{8D946138-A9AC-4F53-82AE-3DB1210EC4FE}" destId="{3E3A1A7E-78A0-451A-9863-BAD1000A7ACB}" srcOrd="0" destOrd="0" presId="urn:microsoft.com/office/officeart/2005/8/layout/radial1"/>
    <dgm:cxn modelId="{8F3F79ED-377E-4BA3-9714-1E712050E579}" type="presParOf" srcId="{0D60577F-06D3-4CE6-9736-B6184188B149}" destId="{E4666385-C38E-4F27-AA85-528820FC0020}" srcOrd="2" destOrd="0" presId="urn:microsoft.com/office/officeart/2005/8/layout/radial1"/>
    <dgm:cxn modelId="{CA4FE260-157D-40BF-B537-ACBFFDB9E6AA}" type="presParOf" srcId="{0D60577F-06D3-4CE6-9736-B6184188B149}" destId="{349F4A5E-C0CE-46E7-A721-D2601CE308B0}" srcOrd="3" destOrd="0" presId="urn:microsoft.com/office/officeart/2005/8/layout/radial1"/>
    <dgm:cxn modelId="{05B7EAE4-1493-4890-B8AD-1F0BA17EC10C}" type="presParOf" srcId="{349F4A5E-C0CE-46E7-A721-D2601CE308B0}" destId="{B5485CD0-2044-4A93-9B28-1BB587977031}" srcOrd="0" destOrd="0" presId="urn:microsoft.com/office/officeart/2005/8/layout/radial1"/>
    <dgm:cxn modelId="{B23DCB66-B21B-4169-899C-99FF0C783E1B}" type="presParOf" srcId="{0D60577F-06D3-4CE6-9736-B6184188B149}" destId="{5F46C414-39CE-45CD-82A1-0E94D8599FBC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D413BAF0-4859-4053-910F-A6DEA12E78CD}">
      <dgm:prSet phldrT="[Text]" custT="1"/>
      <dgm:spPr>
        <a:solidFill>
          <a:srgbClr val="0070C0"/>
        </a:solidFill>
      </dgm:spPr>
      <dgm:t>
        <a:bodyPr/>
        <a:lstStyle/>
        <a:p>
          <a:r>
            <a:rPr lang="de-DE" sz="900" b="0" dirty="0" smtClean="0"/>
            <a:t>Invariantes Fakten- / Umweltwissen</a:t>
          </a:r>
          <a:endParaRPr lang="de-DE" sz="900" b="0" dirty="0"/>
        </a:p>
      </dgm:t>
    </dgm:pt>
    <dgm:pt modelId="{4C4281DE-3A20-49F3-A499-D48EF5BB8787}" type="parTrans" cxnId="{CE8A060D-34D3-4DF0-8E37-3FD0B88FC33C}">
      <dgm:prSet/>
      <dgm:spPr>
        <a:ln>
          <a:solidFill>
            <a:srgbClr val="0070C0"/>
          </a:solidFill>
        </a:ln>
      </dgm:spPr>
      <dgm:t>
        <a:bodyPr/>
        <a:lstStyle/>
        <a:p>
          <a:endParaRPr lang="de-DE"/>
        </a:p>
      </dgm:t>
    </dgm:pt>
    <dgm:pt modelId="{45159585-3B9B-4BD3-91E8-AC0646931B3F}" type="sibTrans" cxnId="{CE8A060D-34D3-4DF0-8E37-3FD0B88FC33C}">
      <dgm:prSet/>
      <dgm:spPr/>
      <dgm:t>
        <a:bodyPr/>
        <a:lstStyle/>
        <a:p>
          <a:endParaRPr lang="de-DE"/>
        </a:p>
      </dgm:t>
    </dgm:pt>
    <dgm:pt modelId="{B011B9F5-FEB6-4CC3-81CD-8D1445421FB5}">
      <dgm:prSet phldrT="[Text]" custT="1"/>
      <dgm:spPr>
        <a:solidFill>
          <a:srgbClr val="0070C0"/>
        </a:solidFill>
      </dgm:spPr>
      <dgm:t>
        <a:bodyPr/>
        <a:lstStyle/>
        <a:p>
          <a:pPr algn="ctr"/>
          <a:r>
            <a:rPr lang="de-DE" sz="900" dirty="0" smtClean="0"/>
            <a:t>Langzeitgedächtnis</a:t>
          </a:r>
          <a:endParaRPr lang="de-DE" sz="900" dirty="0"/>
        </a:p>
      </dgm:t>
    </dgm:pt>
    <dgm:pt modelId="{465BF14E-4151-4B0A-B0B6-1BFABD7F2C6F}" type="parTrans" cxnId="{A801BB7C-F153-41E5-865A-8878706DFF5B}">
      <dgm:prSet/>
      <dgm:spPr>
        <a:ln>
          <a:solidFill>
            <a:srgbClr val="0070C0"/>
          </a:solidFill>
        </a:ln>
      </dgm:spPr>
      <dgm:t>
        <a:bodyPr/>
        <a:lstStyle/>
        <a:p>
          <a:endParaRPr lang="de-DE"/>
        </a:p>
      </dgm:t>
    </dgm:pt>
    <dgm:pt modelId="{01AB9C73-A24A-4869-A885-D9459034B07F}" type="sibTrans" cxnId="{A801BB7C-F153-41E5-865A-8878706DFF5B}">
      <dgm:prSet/>
      <dgm:spPr/>
      <dgm:t>
        <a:bodyPr/>
        <a:lstStyle/>
        <a:p>
          <a:endParaRPr lang="de-DE"/>
        </a:p>
      </dgm:t>
    </dgm:pt>
    <dgm:pt modelId="{6CAB87C8-318A-49CA-83D7-EC07811DA3D8}">
      <dgm:prSet phldrT="[Text]" custT="1"/>
      <dgm:spPr>
        <a:solidFill>
          <a:srgbClr val="0070C0"/>
        </a:solidFill>
      </dgm:spPr>
      <dgm:t>
        <a:bodyPr/>
        <a:lstStyle/>
        <a:p>
          <a:pPr algn="ctr"/>
          <a:r>
            <a:rPr lang="de-DE" sz="900" dirty="0" smtClean="0"/>
            <a:t>Informationssystem</a:t>
          </a:r>
          <a:endParaRPr lang="de-DE" sz="900" dirty="0"/>
        </a:p>
      </dgm:t>
    </dgm:pt>
    <dgm:pt modelId="{D139F188-6F71-4CFD-A042-63DF031DB1D5}" type="parTrans" cxnId="{73867305-E5C3-472C-91AD-535B1BA29C7F}">
      <dgm:prSet/>
      <dgm:spPr>
        <a:ln>
          <a:solidFill>
            <a:srgbClr val="0070C0"/>
          </a:solidFill>
        </a:ln>
      </dgm:spPr>
      <dgm:t>
        <a:bodyPr/>
        <a:lstStyle/>
        <a:p>
          <a:endParaRPr lang="de-DE"/>
        </a:p>
      </dgm:t>
    </dgm:pt>
    <dgm:pt modelId="{C5C0D738-2EEF-4527-ACF9-29F782B4E03F}" type="sibTrans" cxnId="{73867305-E5C3-472C-91AD-535B1BA29C7F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59268" custScaleY="59268" custLinFactNeighborX="1370" custLinFactNeighborY="-49"/>
      <dgm:spPr/>
      <dgm:t>
        <a:bodyPr/>
        <a:lstStyle/>
        <a:p>
          <a:endParaRPr lang="de-DE"/>
        </a:p>
      </dgm:t>
    </dgm:pt>
    <dgm:pt modelId="{9748D16B-140D-43FA-8AF8-1B8867D7F3EE}" type="pres">
      <dgm:prSet presAssocID="{4C4281DE-3A20-49F3-A499-D48EF5BB8787}" presName="Name9" presStyleLbl="parChTrans1D2" presStyleIdx="0" presStyleCnt="3"/>
      <dgm:spPr/>
      <dgm:t>
        <a:bodyPr/>
        <a:lstStyle/>
        <a:p>
          <a:endParaRPr lang="de-DE"/>
        </a:p>
      </dgm:t>
    </dgm:pt>
    <dgm:pt modelId="{D04D8A66-1D4F-4C8A-88C2-CC227F405EC6}" type="pres">
      <dgm:prSet presAssocID="{4C4281DE-3A20-49F3-A499-D48EF5BB8787}" presName="connTx" presStyleLbl="parChTrans1D2" presStyleIdx="0" presStyleCnt="3"/>
      <dgm:spPr/>
      <dgm:t>
        <a:bodyPr/>
        <a:lstStyle/>
        <a:p>
          <a:endParaRPr lang="de-DE"/>
        </a:p>
      </dgm:t>
    </dgm:pt>
    <dgm:pt modelId="{9F47DD4E-67FA-45F6-ADC8-018C4B83AFF4}" type="pres">
      <dgm:prSet presAssocID="{D413BAF0-4859-4053-910F-A6DEA12E78CD}" presName="node" presStyleLbl="node1" presStyleIdx="0" presStyleCnt="3" custScaleX="158588" custScaleY="55947" custRadScaleRad="168049" custRadScaleInc="-12504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8D946138-A9AC-4F53-82AE-3DB1210EC4FE}" type="pres">
      <dgm:prSet presAssocID="{465BF14E-4151-4B0A-B0B6-1BFABD7F2C6F}" presName="Name9" presStyleLbl="parChTrans1D2" presStyleIdx="1" presStyleCnt="3"/>
      <dgm:spPr/>
      <dgm:t>
        <a:bodyPr/>
        <a:lstStyle/>
        <a:p>
          <a:endParaRPr lang="de-DE"/>
        </a:p>
      </dgm:t>
    </dgm:pt>
    <dgm:pt modelId="{3E3A1A7E-78A0-451A-9863-BAD1000A7ACB}" type="pres">
      <dgm:prSet presAssocID="{465BF14E-4151-4B0A-B0B6-1BFABD7F2C6F}" presName="connTx" presStyleLbl="parChTrans1D2" presStyleIdx="1" presStyleCnt="3"/>
      <dgm:spPr/>
      <dgm:t>
        <a:bodyPr/>
        <a:lstStyle/>
        <a:p>
          <a:endParaRPr lang="de-DE"/>
        </a:p>
      </dgm:t>
    </dgm:pt>
    <dgm:pt modelId="{E4666385-C38E-4F27-AA85-528820FC0020}" type="pres">
      <dgm:prSet presAssocID="{B011B9F5-FEB6-4CC3-81CD-8D1445421FB5}" presName="node" presStyleLbl="node1" presStyleIdx="1" presStyleCnt="3" custScaleX="150584" custScaleY="42481" custRadScaleRad="129313" custRadScaleInc="-10166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BB248EDA-6B00-4DC2-AC79-F1785204004A}" type="pres">
      <dgm:prSet presAssocID="{D139F188-6F71-4CFD-A042-63DF031DB1D5}" presName="Name9" presStyleLbl="parChTrans1D2" presStyleIdx="2" presStyleCnt="3"/>
      <dgm:spPr/>
      <dgm:t>
        <a:bodyPr/>
        <a:lstStyle/>
        <a:p>
          <a:endParaRPr lang="de-DE"/>
        </a:p>
      </dgm:t>
    </dgm:pt>
    <dgm:pt modelId="{2A7FAE44-A35C-4FBF-9005-964C2F78CD1B}" type="pres">
      <dgm:prSet presAssocID="{D139F188-6F71-4CFD-A042-63DF031DB1D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E0B14FED-6C69-47B0-9D8C-91BD79A8F988}" type="pres">
      <dgm:prSet presAssocID="{6CAB87C8-318A-49CA-83D7-EC07811DA3D8}" presName="node" presStyleLbl="node1" presStyleIdx="2" presStyleCnt="3" custScaleX="156010" custScaleY="42333" custRadScaleRad="82609" custRadScaleInc="17039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A801BB7C-F153-41E5-865A-8878706DFF5B}" srcId="{EC90671E-29FF-43F4-B7C7-CAF82144CED1}" destId="{B011B9F5-FEB6-4CC3-81CD-8D1445421FB5}" srcOrd="1" destOrd="0" parTransId="{465BF14E-4151-4B0A-B0B6-1BFABD7F2C6F}" sibTransId="{01AB9C73-A24A-4869-A885-D9459034B07F}"/>
    <dgm:cxn modelId="{220BD6BB-6E88-465B-AA8B-2959FA57B845}" type="presOf" srcId="{EC90671E-29FF-43F4-B7C7-CAF82144CED1}" destId="{FE825CD1-1FB5-42B2-B19B-427C1B6FE453}" srcOrd="0" destOrd="0" presId="urn:microsoft.com/office/officeart/2005/8/layout/radial1"/>
    <dgm:cxn modelId="{C3E3568D-8ABE-4CBC-A468-F206F47B37FD}" type="presOf" srcId="{4C4281DE-3A20-49F3-A499-D48EF5BB8787}" destId="{D04D8A66-1D4F-4C8A-88C2-CC227F405EC6}" srcOrd="1" destOrd="0" presId="urn:microsoft.com/office/officeart/2005/8/layout/radial1"/>
    <dgm:cxn modelId="{4E745D0C-A498-43B1-A764-F0D0F640FE42}" type="presOf" srcId="{262741FE-2637-42AA-B335-056AF0BD0727}" destId="{0D60577F-06D3-4CE6-9736-B6184188B149}" srcOrd="0" destOrd="0" presId="urn:microsoft.com/office/officeart/2005/8/layout/radial1"/>
    <dgm:cxn modelId="{DDD76D13-405A-4DEC-9B49-C38B723A2778}" type="presOf" srcId="{465BF14E-4151-4B0A-B0B6-1BFABD7F2C6F}" destId="{3E3A1A7E-78A0-451A-9863-BAD1000A7ACB}" srcOrd="1" destOrd="0" presId="urn:microsoft.com/office/officeart/2005/8/layout/radial1"/>
    <dgm:cxn modelId="{6B565303-FC20-4BD4-BB14-5AAB13293CE5}" type="presOf" srcId="{D139F188-6F71-4CFD-A042-63DF031DB1D5}" destId="{2A7FAE44-A35C-4FBF-9005-964C2F78CD1B}" srcOrd="1" destOrd="0" presId="urn:microsoft.com/office/officeart/2005/8/layout/radial1"/>
    <dgm:cxn modelId="{23DD39D4-28E4-446D-AE12-C4094E7B82E9}" type="presOf" srcId="{465BF14E-4151-4B0A-B0B6-1BFABD7F2C6F}" destId="{8D946138-A9AC-4F53-82AE-3DB1210EC4FE}" srcOrd="0" destOrd="0" presId="urn:microsoft.com/office/officeart/2005/8/layout/radial1"/>
    <dgm:cxn modelId="{76AFC35C-86BB-40A9-8DD3-9040E7F37D21}" type="presOf" srcId="{B011B9F5-FEB6-4CC3-81CD-8D1445421FB5}" destId="{E4666385-C38E-4F27-AA85-528820FC0020}" srcOrd="0" destOrd="0" presId="urn:microsoft.com/office/officeart/2005/8/layout/radial1"/>
    <dgm:cxn modelId="{2C40B383-6FFB-47E6-92ED-215569526BA7}" type="presOf" srcId="{D139F188-6F71-4CFD-A042-63DF031DB1D5}" destId="{BB248EDA-6B00-4DC2-AC79-F1785204004A}" srcOrd="0" destOrd="0" presId="urn:microsoft.com/office/officeart/2005/8/layout/radial1"/>
    <dgm:cxn modelId="{CE8A060D-34D3-4DF0-8E37-3FD0B88FC33C}" srcId="{EC90671E-29FF-43F4-B7C7-CAF82144CED1}" destId="{D413BAF0-4859-4053-910F-A6DEA12E78CD}" srcOrd="0" destOrd="0" parTransId="{4C4281DE-3A20-49F3-A499-D48EF5BB8787}" sibTransId="{45159585-3B9B-4BD3-91E8-AC0646931B3F}"/>
    <dgm:cxn modelId="{49B66786-CB36-40CA-BF0F-FD2247652F3F}" type="presOf" srcId="{6CAB87C8-318A-49CA-83D7-EC07811DA3D8}" destId="{E0B14FED-6C69-47B0-9D8C-91BD79A8F988}" srcOrd="0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4029C783-F5A7-46D2-B2E4-3857171C69B0}" type="presOf" srcId="{4C4281DE-3A20-49F3-A499-D48EF5BB8787}" destId="{9748D16B-140D-43FA-8AF8-1B8867D7F3EE}" srcOrd="0" destOrd="0" presId="urn:microsoft.com/office/officeart/2005/8/layout/radial1"/>
    <dgm:cxn modelId="{73867305-E5C3-472C-91AD-535B1BA29C7F}" srcId="{EC90671E-29FF-43F4-B7C7-CAF82144CED1}" destId="{6CAB87C8-318A-49CA-83D7-EC07811DA3D8}" srcOrd="2" destOrd="0" parTransId="{D139F188-6F71-4CFD-A042-63DF031DB1D5}" sibTransId="{C5C0D738-2EEF-4527-ACF9-29F782B4E03F}"/>
    <dgm:cxn modelId="{D2EA6B5F-1884-4A47-A4DE-D3C3B31772C6}" type="presOf" srcId="{D413BAF0-4859-4053-910F-A6DEA12E78CD}" destId="{9F47DD4E-67FA-45F6-ADC8-018C4B83AFF4}" srcOrd="0" destOrd="0" presId="urn:microsoft.com/office/officeart/2005/8/layout/radial1"/>
    <dgm:cxn modelId="{29BF6286-ADA9-4513-AB76-11EE61EC1B3A}" type="presParOf" srcId="{0D60577F-06D3-4CE6-9736-B6184188B149}" destId="{FE825CD1-1FB5-42B2-B19B-427C1B6FE453}" srcOrd="0" destOrd="0" presId="urn:microsoft.com/office/officeart/2005/8/layout/radial1"/>
    <dgm:cxn modelId="{4E8B0C9D-7671-4122-96EA-07849E231BF2}" type="presParOf" srcId="{0D60577F-06D3-4CE6-9736-B6184188B149}" destId="{9748D16B-140D-43FA-8AF8-1B8867D7F3EE}" srcOrd="1" destOrd="0" presId="urn:microsoft.com/office/officeart/2005/8/layout/radial1"/>
    <dgm:cxn modelId="{77A3A5F7-570F-43F9-92A1-8C3499098457}" type="presParOf" srcId="{9748D16B-140D-43FA-8AF8-1B8867D7F3EE}" destId="{D04D8A66-1D4F-4C8A-88C2-CC227F405EC6}" srcOrd="0" destOrd="0" presId="urn:microsoft.com/office/officeart/2005/8/layout/radial1"/>
    <dgm:cxn modelId="{1A025783-8CAB-4B22-82E2-3191BCF6B667}" type="presParOf" srcId="{0D60577F-06D3-4CE6-9736-B6184188B149}" destId="{9F47DD4E-67FA-45F6-ADC8-018C4B83AFF4}" srcOrd="2" destOrd="0" presId="urn:microsoft.com/office/officeart/2005/8/layout/radial1"/>
    <dgm:cxn modelId="{9B4A0F7F-AA19-4230-B9CA-93695F8EE519}" type="presParOf" srcId="{0D60577F-06D3-4CE6-9736-B6184188B149}" destId="{8D946138-A9AC-4F53-82AE-3DB1210EC4FE}" srcOrd="3" destOrd="0" presId="urn:microsoft.com/office/officeart/2005/8/layout/radial1"/>
    <dgm:cxn modelId="{EA8D874B-70E5-4935-8B82-0A11CF56AD7F}" type="presParOf" srcId="{8D946138-A9AC-4F53-82AE-3DB1210EC4FE}" destId="{3E3A1A7E-78A0-451A-9863-BAD1000A7ACB}" srcOrd="0" destOrd="0" presId="urn:microsoft.com/office/officeart/2005/8/layout/radial1"/>
    <dgm:cxn modelId="{076B77CC-55F6-45D6-9197-85386A2BA032}" type="presParOf" srcId="{0D60577F-06D3-4CE6-9736-B6184188B149}" destId="{E4666385-C38E-4F27-AA85-528820FC0020}" srcOrd="4" destOrd="0" presId="urn:microsoft.com/office/officeart/2005/8/layout/radial1"/>
    <dgm:cxn modelId="{F374D53A-E0BE-4C25-9388-2A742D3FAA29}" type="presParOf" srcId="{0D60577F-06D3-4CE6-9736-B6184188B149}" destId="{BB248EDA-6B00-4DC2-AC79-F1785204004A}" srcOrd="5" destOrd="0" presId="urn:microsoft.com/office/officeart/2005/8/layout/radial1"/>
    <dgm:cxn modelId="{20E70E90-171B-4919-8752-82F88A2558D0}" type="presParOf" srcId="{BB248EDA-6B00-4DC2-AC79-F1785204004A}" destId="{2A7FAE44-A35C-4FBF-9005-964C2F78CD1B}" srcOrd="0" destOrd="0" presId="urn:microsoft.com/office/officeart/2005/8/layout/radial1"/>
    <dgm:cxn modelId="{F4D29424-4C9B-4952-B61D-8342D6DE3957}" type="presParOf" srcId="{0D60577F-06D3-4CE6-9736-B6184188B149}" destId="{E0B14FED-6C69-47B0-9D8C-91BD79A8F988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2741FE-2637-42AA-B335-056AF0BD072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C90671E-29FF-43F4-B7C7-CAF82144CED1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0A789DDE-F7DC-42F4-BBAD-7CA23F71AB16}" type="parTrans" cxnId="{7C176D74-24B3-4B14-B963-8E1C1659BBEB}">
      <dgm:prSet/>
      <dgm:spPr/>
      <dgm:t>
        <a:bodyPr/>
        <a:lstStyle/>
        <a:p>
          <a:endParaRPr lang="de-DE"/>
        </a:p>
      </dgm:t>
    </dgm:pt>
    <dgm:pt modelId="{B1C52C60-368C-4C38-BF3B-2463C1775E22}" type="sibTrans" cxnId="{7C176D74-24B3-4B14-B963-8E1C1659BBEB}">
      <dgm:prSet/>
      <dgm:spPr/>
      <dgm:t>
        <a:bodyPr/>
        <a:lstStyle/>
        <a:p>
          <a:endParaRPr lang="de-DE"/>
        </a:p>
      </dgm:t>
    </dgm:pt>
    <dgm:pt modelId="{D413BAF0-4859-4053-910F-A6DEA12E78CD}">
      <dgm:prSet phldrT="[Text]" custT="1"/>
      <dgm:spPr/>
      <dgm:t>
        <a:bodyPr/>
        <a:lstStyle/>
        <a:p>
          <a:r>
            <a:rPr lang="de-DE" sz="1100" b="0" dirty="0" smtClean="0"/>
            <a:t>(persistent) Speichern </a:t>
          </a:r>
          <a:endParaRPr lang="de-DE" sz="1100" b="0" dirty="0"/>
        </a:p>
      </dgm:t>
    </dgm:pt>
    <dgm:pt modelId="{4C4281DE-3A20-49F3-A499-D48EF5BB8787}" type="parTrans" cxnId="{CE8A060D-34D3-4DF0-8E37-3FD0B88FC33C}">
      <dgm:prSet/>
      <dgm:spPr/>
      <dgm:t>
        <a:bodyPr/>
        <a:lstStyle/>
        <a:p>
          <a:endParaRPr lang="de-DE"/>
        </a:p>
      </dgm:t>
    </dgm:pt>
    <dgm:pt modelId="{45159585-3B9B-4BD3-91E8-AC0646931B3F}" type="sibTrans" cxnId="{CE8A060D-34D3-4DF0-8E37-3FD0B88FC33C}">
      <dgm:prSet/>
      <dgm:spPr/>
      <dgm:t>
        <a:bodyPr/>
        <a:lstStyle/>
        <a:p>
          <a:endParaRPr lang="de-DE"/>
        </a:p>
      </dgm:t>
    </dgm:pt>
    <dgm:pt modelId="{9DFF9F57-307E-400B-9634-72F83143070A}">
      <dgm:prSet phldrT="[Text]" custT="1"/>
      <dgm:spPr/>
      <dgm:t>
        <a:bodyPr/>
        <a:lstStyle/>
        <a:p>
          <a:r>
            <a:rPr lang="de-DE" sz="1100" dirty="0" smtClean="0"/>
            <a:t>Wahrnehmen</a:t>
          </a:r>
        </a:p>
        <a:p>
          <a:r>
            <a:rPr lang="de-DE" sz="1100" dirty="0" smtClean="0"/>
            <a:t>(der 4D-Welt)</a:t>
          </a:r>
          <a:endParaRPr lang="de-DE" sz="1100" dirty="0"/>
        </a:p>
      </dgm:t>
    </dgm:pt>
    <dgm:pt modelId="{A1641142-BD85-4638-9D33-61009A796E26}" type="parTrans" cxnId="{DABAE948-32D6-44FE-90DE-128CE80B68D2}">
      <dgm:prSet/>
      <dgm:spPr/>
      <dgm:t>
        <a:bodyPr/>
        <a:lstStyle/>
        <a:p>
          <a:endParaRPr lang="de-DE"/>
        </a:p>
      </dgm:t>
    </dgm:pt>
    <dgm:pt modelId="{FF739981-051F-4048-B01B-AF11A617F90A}" type="sibTrans" cxnId="{DABAE948-32D6-44FE-90DE-128CE80B68D2}">
      <dgm:prSet/>
      <dgm:spPr/>
      <dgm:t>
        <a:bodyPr/>
        <a:lstStyle/>
        <a:p>
          <a:endParaRPr lang="de-DE"/>
        </a:p>
      </dgm:t>
    </dgm:pt>
    <dgm:pt modelId="{65BDF13C-3D75-458B-8A5D-918251B2C0F9}">
      <dgm:prSet phldrT="[Text]" custT="1"/>
      <dgm:spPr/>
      <dgm:t>
        <a:bodyPr/>
        <a:lstStyle/>
        <a:p>
          <a:r>
            <a:rPr lang="de-DE" sz="1100" dirty="0" smtClean="0"/>
            <a:t>Erinnern</a:t>
          </a:r>
          <a:endParaRPr lang="de-DE" sz="1100" dirty="0"/>
        </a:p>
      </dgm:t>
    </dgm:pt>
    <dgm:pt modelId="{8E4C6BDF-DACB-4EA9-957D-A536E55996C2}" type="parTrans" cxnId="{D5843DEC-07E1-42CA-BE44-F2B022672CC0}">
      <dgm:prSet/>
      <dgm:spPr/>
      <dgm:t>
        <a:bodyPr/>
        <a:lstStyle/>
        <a:p>
          <a:endParaRPr lang="de-DE"/>
        </a:p>
      </dgm:t>
    </dgm:pt>
    <dgm:pt modelId="{86A412F9-A1FE-4080-BB9F-3E294A89C6FF}" type="sibTrans" cxnId="{D5843DEC-07E1-42CA-BE44-F2B022672CC0}">
      <dgm:prSet/>
      <dgm:spPr/>
      <dgm:t>
        <a:bodyPr/>
        <a:lstStyle/>
        <a:p>
          <a:endParaRPr lang="de-DE"/>
        </a:p>
      </dgm:t>
    </dgm:pt>
    <dgm:pt modelId="{18EA3E07-03B8-4BAE-8825-CAA30AB64091}">
      <dgm:prSet phldrT="[Text]" custT="1"/>
      <dgm:spPr/>
      <dgm:t>
        <a:bodyPr/>
        <a:lstStyle/>
        <a:p>
          <a:r>
            <a:rPr lang="de-DE" sz="1100" dirty="0" smtClean="0"/>
            <a:t>Denken</a:t>
          </a:r>
          <a:endParaRPr lang="de-DE" sz="1100" dirty="0"/>
        </a:p>
      </dgm:t>
    </dgm:pt>
    <dgm:pt modelId="{64D65D2C-9A09-46FB-BEA1-BD2E9574E28C}" type="parTrans" cxnId="{AE8BB617-0531-410C-AC6E-FE8EDDBA2C8D}">
      <dgm:prSet/>
      <dgm:spPr/>
      <dgm:t>
        <a:bodyPr/>
        <a:lstStyle/>
        <a:p>
          <a:endParaRPr lang="de-DE"/>
        </a:p>
      </dgm:t>
    </dgm:pt>
    <dgm:pt modelId="{4924AB86-9DD2-4EA3-960A-9E299A71D50C}" type="sibTrans" cxnId="{AE8BB617-0531-410C-AC6E-FE8EDDBA2C8D}">
      <dgm:prSet/>
      <dgm:spPr/>
      <dgm:t>
        <a:bodyPr/>
        <a:lstStyle/>
        <a:p>
          <a:endParaRPr lang="de-DE"/>
        </a:p>
      </dgm:t>
    </dgm:pt>
    <dgm:pt modelId="{69691E8B-3662-474E-8791-F78F46B82FB1}">
      <dgm:prSet phldrT="[Text]" custT="1"/>
      <dgm:spPr/>
      <dgm:t>
        <a:bodyPr/>
        <a:lstStyle/>
        <a:p>
          <a:r>
            <a:rPr lang="de-DE" sz="1100" dirty="0" smtClean="0"/>
            <a:t>Lernen</a:t>
          </a:r>
          <a:endParaRPr lang="de-DE" sz="1100" dirty="0"/>
        </a:p>
      </dgm:t>
    </dgm:pt>
    <dgm:pt modelId="{377392EB-B8A3-4B18-BE55-86DA1C8CE428}" type="parTrans" cxnId="{5DBE1D33-5800-4842-B598-B4CD30D86E93}">
      <dgm:prSet/>
      <dgm:spPr/>
      <dgm:t>
        <a:bodyPr/>
        <a:lstStyle/>
        <a:p>
          <a:endParaRPr lang="de-DE"/>
        </a:p>
      </dgm:t>
    </dgm:pt>
    <dgm:pt modelId="{2C95074B-1CCD-49F9-8F1F-A9AAD9D76039}" type="sibTrans" cxnId="{5DBE1D33-5800-4842-B598-B4CD30D86E93}">
      <dgm:prSet/>
      <dgm:spPr/>
      <dgm:t>
        <a:bodyPr/>
        <a:lstStyle/>
        <a:p>
          <a:endParaRPr lang="de-DE"/>
        </a:p>
      </dgm:t>
    </dgm:pt>
    <dgm:pt modelId="{780643C3-1EE7-4736-A63D-9E0F502701E1}">
      <dgm:prSet phldrT="[Text]" custT="1"/>
      <dgm:spPr/>
      <dgm:t>
        <a:bodyPr/>
        <a:lstStyle/>
        <a:p>
          <a:r>
            <a:rPr lang="de-DE" sz="1100" dirty="0" smtClean="0"/>
            <a:t>Vergessen</a:t>
          </a:r>
          <a:endParaRPr lang="de-DE" sz="1100" dirty="0"/>
        </a:p>
      </dgm:t>
    </dgm:pt>
    <dgm:pt modelId="{6948A584-373F-4ADE-ADE9-2308B3EDE02E}" type="parTrans" cxnId="{62D54D67-C2AD-4EBF-8E8A-BE2C389C0BBB}">
      <dgm:prSet/>
      <dgm:spPr/>
      <dgm:t>
        <a:bodyPr/>
        <a:lstStyle/>
        <a:p>
          <a:endParaRPr lang="de-DE"/>
        </a:p>
      </dgm:t>
    </dgm:pt>
    <dgm:pt modelId="{B6E63C90-093F-4A5B-8B9F-6F0F7D7560F6}" type="sibTrans" cxnId="{62D54D67-C2AD-4EBF-8E8A-BE2C389C0BBB}">
      <dgm:prSet/>
      <dgm:spPr/>
      <dgm:t>
        <a:bodyPr/>
        <a:lstStyle/>
        <a:p>
          <a:endParaRPr lang="de-DE"/>
        </a:p>
      </dgm:t>
    </dgm:pt>
    <dgm:pt modelId="{7E3A840B-D505-439F-B615-2753049CB437}">
      <dgm:prSet phldrT="[Text]" custT="1"/>
      <dgm:spPr/>
      <dgm:t>
        <a:bodyPr/>
        <a:lstStyle/>
        <a:p>
          <a:r>
            <a:rPr lang="de-DE" sz="2000" dirty="0" smtClean="0"/>
            <a:t>…</a:t>
          </a:r>
          <a:endParaRPr lang="de-DE" sz="2000" dirty="0"/>
        </a:p>
      </dgm:t>
    </dgm:pt>
    <dgm:pt modelId="{64AABF3C-13BD-4B10-9FD9-F76BC1FA5722}" type="parTrans" cxnId="{1D48FAB2-C975-4414-8416-043FA15504BB}">
      <dgm:prSet/>
      <dgm:spPr/>
      <dgm:t>
        <a:bodyPr/>
        <a:lstStyle/>
        <a:p>
          <a:endParaRPr lang="de-DE"/>
        </a:p>
      </dgm:t>
    </dgm:pt>
    <dgm:pt modelId="{E636D198-40A3-4126-AC81-B77926FA414D}" type="sibTrans" cxnId="{1D48FAB2-C975-4414-8416-043FA15504BB}">
      <dgm:prSet/>
      <dgm:spPr/>
      <dgm:t>
        <a:bodyPr/>
        <a:lstStyle/>
        <a:p>
          <a:endParaRPr lang="de-DE"/>
        </a:p>
      </dgm:t>
    </dgm:pt>
    <dgm:pt modelId="{0D60577F-06D3-4CE6-9736-B6184188B149}" type="pres">
      <dgm:prSet presAssocID="{262741FE-2637-42AA-B335-056AF0BD072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825CD1-1FB5-42B2-B19B-427C1B6FE453}" type="pres">
      <dgm:prSet presAssocID="{EC90671E-29FF-43F4-B7C7-CAF82144CED1}" presName="centerShape" presStyleLbl="node0" presStyleIdx="0" presStyleCnt="1" custScaleX="59268" custScaleY="59268"/>
      <dgm:spPr/>
      <dgm:t>
        <a:bodyPr/>
        <a:lstStyle/>
        <a:p>
          <a:endParaRPr lang="de-DE"/>
        </a:p>
      </dgm:t>
    </dgm:pt>
    <dgm:pt modelId="{9748D16B-140D-43FA-8AF8-1B8867D7F3EE}" type="pres">
      <dgm:prSet presAssocID="{4C4281DE-3A20-49F3-A499-D48EF5BB8787}" presName="Name9" presStyleLbl="parChTrans1D2" presStyleIdx="0" presStyleCnt="7"/>
      <dgm:spPr/>
      <dgm:t>
        <a:bodyPr/>
        <a:lstStyle/>
        <a:p>
          <a:endParaRPr lang="de-DE"/>
        </a:p>
      </dgm:t>
    </dgm:pt>
    <dgm:pt modelId="{D04D8A66-1D4F-4C8A-88C2-CC227F405EC6}" type="pres">
      <dgm:prSet presAssocID="{4C4281DE-3A20-49F3-A499-D48EF5BB8787}" presName="connTx" presStyleLbl="parChTrans1D2" presStyleIdx="0" presStyleCnt="7"/>
      <dgm:spPr/>
      <dgm:t>
        <a:bodyPr/>
        <a:lstStyle/>
        <a:p>
          <a:endParaRPr lang="de-DE"/>
        </a:p>
      </dgm:t>
    </dgm:pt>
    <dgm:pt modelId="{9F47DD4E-67FA-45F6-ADC8-018C4B83AFF4}" type="pres">
      <dgm:prSet presAssocID="{D413BAF0-4859-4053-910F-A6DEA12E78CD}" presName="node" presStyleLbl="node1" presStyleIdx="0" presStyleCnt="7" custScaleX="113996" custScaleY="49350" custRadScaleRad="76954" custRadScaleInc="-474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7DE1B079-C10E-4007-9C33-12E579257016}" type="pres">
      <dgm:prSet presAssocID="{A1641142-BD85-4638-9D33-61009A796E26}" presName="Name9" presStyleLbl="parChTrans1D2" presStyleIdx="1" presStyleCnt="7"/>
      <dgm:spPr/>
      <dgm:t>
        <a:bodyPr/>
        <a:lstStyle/>
        <a:p>
          <a:endParaRPr lang="de-DE"/>
        </a:p>
      </dgm:t>
    </dgm:pt>
    <dgm:pt modelId="{B659449F-F1C9-471F-9563-5D456D04083E}" type="pres">
      <dgm:prSet presAssocID="{A1641142-BD85-4638-9D33-61009A796E26}" presName="connTx" presStyleLbl="parChTrans1D2" presStyleIdx="1" presStyleCnt="7"/>
      <dgm:spPr/>
      <dgm:t>
        <a:bodyPr/>
        <a:lstStyle/>
        <a:p>
          <a:endParaRPr lang="de-DE"/>
        </a:p>
      </dgm:t>
    </dgm:pt>
    <dgm:pt modelId="{5BD051E1-61E0-4E56-B268-4A5A9680EA49}" type="pres">
      <dgm:prSet presAssocID="{9DFF9F57-307E-400B-9634-72F83143070A}" presName="node" presStyleLbl="node1" presStyleIdx="1" presStyleCnt="7" custScaleX="120631" custScaleY="50934" custRadScaleRad="125182" custRadScaleInc="9276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de-DE"/>
        </a:p>
      </dgm:t>
    </dgm:pt>
    <dgm:pt modelId="{0DFE71D6-FAA8-4352-9AA2-C943CCC6F46F}" type="pres">
      <dgm:prSet presAssocID="{6948A584-373F-4ADE-ADE9-2308B3EDE02E}" presName="Name9" presStyleLbl="parChTrans1D2" presStyleIdx="2" presStyleCnt="7"/>
      <dgm:spPr/>
      <dgm:t>
        <a:bodyPr/>
        <a:lstStyle/>
        <a:p>
          <a:endParaRPr lang="de-DE"/>
        </a:p>
      </dgm:t>
    </dgm:pt>
    <dgm:pt modelId="{3CB0D05B-8926-4751-81E2-C048C4694F9A}" type="pres">
      <dgm:prSet presAssocID="{6948A584-373F-4ADE-ADE9-2308B3EDE02E}" presName="connTx" presStyleLbl="parChTrans1D2" presStyleIdx="2" presStyleCnt="7"/>
      <dgm:spPr/>
      <dgm:t>
        <a:bodyPr/>
        <a:lstStyle/>
        <a:p>
          <a:endParaRPr lang="de-DE"/>
        </a:p>
      </dgm:t>
    </dgm:pt>
    <dgm:pt modelId="{C9809B38-F3FC-4A05-A9B2-B72A8AAD6DBF}" type="pres">
      <dgm:prSet presAssocID="{780643C3-1EE7-4736-A63D-9E0F502701E1}" presName="node" presStyleLbl="node1" presStyleIdx="2" presStyleCnt="7" custScaleY="47666" custRadScaleRad="72094" custRadScaleInc="2977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885727FC-ADCA-4D92-AB98-C6198DFA86FE}" type="pres">
      <dgm:prSet presAssocID="{8E4C6BDF-DACB-4EA9-957D-A536E55996C2}" presName="Name9" presStyleLbl="parChTrans1D2" presStyleIdx="3" presStyleCnt="7"/>
      <dgm:spPr/>
      <dgm:t>
        <a:bodyPr/>
        <a:lstStyle/>
        <a:p>
          <a:endParaRPr lang="de-DE"/>
        </a:p>
      </dgm:t>
    </dgm:pt>
    <dgm:pt modelId="{12491D81-1B62-4447-A5BA-5DC68568E376}" type="pres">
      <dgm:prSet presAssocID="{8E4C6BDF-DACB-4EA9-957D-A536E55996C2}" presName="connTx" presStyleLbl="parChTrans1D2" presStyleIdx="3" presStyleCnt="7"/>
      <dgm:spPr/>
      <dgm:t>
        <a:bodyPr/>
        <a:lstStyle/>
        <a:p>
          <a:endParaRPr lang="de-DE"/>
        </a:p>
      </dgm:t>
    </dgm:pt>
    <dgm:pt modelId="{DE2BE136-050B-4484-9249-B7CB14AA5AAC}" type="pres">
      <dgm:prSet presAssocID="{65BDF13C-3D75-458B-8A5D-918251B2C0F9}" presName="node" presStyleLbl="node1" presStyleIdx="3" presStyleCnt="7" custScaleX="98336" custScaleY="44756" custRadScaleRad="147028" custRadScaleInc="-1637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1380548D-DD85-457B-B579-AC45C2425150}" type="pres">
      <dgm:prSet presAssocID="{64D65D2C-9A09-46FB-BEA1-BD2E9574E28C}" presName="Name9" presStyleLbl="parChTrans1D2" presStyleIdx="4" presStyleCnt="7"/>
      <dgm:spPr/>
      <dgm:t>
        <a:bodyPr/>
        <a:lstStyle/>
        <a:p>
          <a:endParaRPr lang="de-DE"/>
        </a:p>
      </dgm:t>
    </dgm:pt>
    <dgm:pt modelId="{2C8AC58A-4188-46FC-927C-EF7D74C7464F}" type="pres">
      <dgm:prSet presAssocID="{64D65D2C-9A09-46FB-BEA1-BD2E9574E28C}" presName="connTx" presStyleLbl="parChTrans1D2" presStyleIdx="4" presStyleCnt="7"/>
      <dgm:spPr/>
      <dgm:t>
        <a:bodyPr/>
        <a:lstStyle/>
        <a:p>
          <a:endParaRPr lang="de-DE"/>
        </a:p>
      </dgm:t>
    </dgm:pt>
    <dgm:pt modelId="{3298A2C6-5C9D-4406-B6C3-22E5207FDEC3}" type="pres">
      <dgm:prSet presAssocID="{18EA3E07-03B8-4BAE-8825-CAA30AB64091}" presName="node" presStyleLbl="node1" presStyleIdx="4" presStyleCnt="7" custScaleX="99283" custScaleY="45064" custRadScaleRad="137867" custRadScaleInc="1429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42219809-E35A-40FC-82E3-71AB2D0F1858}" type="pres">
      <dgm:prSet presAssocID="{377392EB-B8A3-4B18-BE55-86DA1C8CE428}" presName="Name9" presStyleLbl="parChTrans1D2" presStyleIdx="5" presStyleCnt="7"/>
      <dgm:spPr/>
      <dgm:t>
        <a:bodyPr/>
        <a:lstStyle/>
        <a:p>
          <a:endParaRPr lang="de-DE"/>
        </a:p>
      </dgm:t>
    </dgm:pt>
    <dgm:pt modelId="{3126F64B-D67A-4AED-AF6C-B075DDADCDDF}" type="pres">
      <dgm:prSet presAssocID="{377392EB-B8A3-4B18-BE55-86DA1C8CE428}" presName="connTx" presStyleLbl="parChTrans1D2" presStyleIdx="5" presStyleCnt="7"/>
      <dgm:spPr/>
      <dgm:t>
        <a:bodyPr/>
        <a:lstStyle/>
        <a:p>
          <a:endParaRPr lang="de-DE"/>
        </a:p>
      </dgm:t>
    </dgm:pt>
    <dgm:pt modelId="{D5898A4F-D51C-42EF-B506-ED2CCE9F7D33}" type="pres">
      <dgm:prSet presAssocID="{69691E8B-3662-474E-8791-F78F46B82FB1}" presName="node" presStyleLbl="node1" presStyleIdx="5" presStyleCnt="7" custScaleX="95609" custScaleY="45756" custRadScaleRad="158313" custRadScaleInc="7614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B7C597E3-3B1F-41CF-9F72-9C880FC02B7F}" type="pres">
      <dgm:prSet presAssocID="{64AABF3C-13BD-4B10-9FD9-F76BC1FA5722}" presName="Name9" presStyleLbl="parChTrans1D2" presStyleIdx="6" presStyleCnt="7"/>
      <dgm:spPr/>
      <dgm:t>
        <a:bodyPr/>
        <a:lstStyle/>
        <a:p>
          <a:endParaRPr lang="de-DE"/>
        </a:p>
      </dgm:t>
    </dgm:pt>
    <dgm:pt modelId="{1E71CD23-69EB-492F-B6E0-F55E2B05AFC0}" type="pres">
      <dgm:prSet presAssocID="{64AABF3C-13BD-4B10-9FD9-F76BC1FA5722}" presName="connTx" presStyleLbl="parChTrans1D2" presStyleIdx="6" presStyleCnt="7"/>
      <dgm:spPr/>
      <dgm:t>
        <a:bodyPr/>
        <a:lstStyle/>
        <a:p>
          <a:endParaRPr lang="de-DE"/>
        </a:p>
      </dgm:t>
    </dgm:pt>
    <dgm:pt modelId="{1E7A48E5-93A1-4301-8201-809AA010538D}" type="pres">
      <dgm:prSet presAssocID="{7E3A840B-D505-439F-B615-2753049CB437}" presName="node" presStyleLbl="node1" presStyleIdx="6" presStyleCnt="7" custScaleX="53193" custScaleY="33739" custRadScaleRad="89748" custRadScaleInc="-3287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D6529DBD-209A-4ADB-81B9-55FC38AA5CCC}" type="presOf" srcId="{262741FE-2637-42AA-B335-056AF0BD0727}" destId="{0D60577F-06D3-4CE6-9736-B6184188B149}" srcOrd="0" destOrd="0" presId="urn:microsoft.com/office/officeart/2005/8/layout/radial1"/>
    <dgm:cxn modelId="{F1FECDEA-C473-4B44-A3E3-288494F8F79E}" type="presOf" srcId="{64D65D2C-9A09-46FB-BEA1-BD2E9574E28C}" destId="{1380548D-DD85-457B-B579-AC45C2425150}" srcOrd="0" destOrd="0" presId="urn:microsoft.com/office/officeart/2005/8/layout/radial1"/>
    <dgm:cxn modelId="{DABAE948-32D6-44FE-90DE-128CE80B68D2}" srcId="{EC90671E-29FF-43F4-B7C7-CAF82144CED1}" destId="{9DFF9F57-307E-400B-9634-72F83143070A}" srcOrd="1" destOrd="0" parTransId="{A1641142-BD85-4638-9D33-61009A796E26}" sibTransId="{FF739981-051F-4048-B01B-AF11A617F90A}"/>
    <dgm:cxn modelId="{85329F4B-EB0B-4321-8A65-CF357F58BA27}" type="presOf" srcId="{D413BAF0-4859-4053-910F-A6DEA12E78CD}" destId="{9F47DD4E-67FA-45F6-ADC8-018C4B83AFF4}" srcOrd="0" destOrd="0" presId="urn:microsoft.com/office/officeart/2005/8/layout/radial1"/>
    <dgm:cxn modelId="{62D54D67-C2AD-4EBF-8E8A-BE2C389C0BBB}" srcId="{EC90671E-29FF-43F4-B7C7-CAF82144CED1}" destId="{780643C3-1EE7-4736-A63D-9E0F502701E1}" srcOrd="2" destOrd="0" parTransId="{6948A584-373F-4ADE-ADE9-2308B3EDE02E}" sibTransId="{B6E63C90-093F-4A5B-8B9F-6F0F7D7560F6}"/>
    <dgm:cxn modelId="{C33B0F5A-091F-43A9-8471-0EC8BFCB268F}" type="presOf" srcId="{8E4C6BDF-DACB-4EA9-957D-A536E55996C2}" destId="{885727FC-ADCA-4D92-AB98-C6198DFA86FE}" srcOrd="0" destOrd="0" presId="urn:microsoft.com/office/officeart/2005/8/layout/radial1"/>
    <dgm:cxn modelId="{561FA078-EB62-4AF0-9C63-B0CEFAB7E3E5}" type="presOf" srcId="{A1641142-BD85-4638-9D33-61009A796E26}" destId="{B659449F-F1C9-471F-9563-5D456D04083E}" srcOrd="1" destOrd="0" presId="urn:microsoft.com/office/officeart/2005/8/layout/radial1"/>
    <dgm:cxn modelId="{046A48C8-4552-477D-987D-A223F42F5040}" type="presOf" srcId="{377392EB-B8A3-4B18-BE55-86DA1C8CE428}" destId="{3126F64B-D67A-4AED-AF6C-B075DDADCDDF}" srcOrd="1" destOrd="0" presId="urn:microsoft.com/office/officeart/2005/8/layout/radial1"/>
    <dgm:cxn modelId="{272BB0CE-6FEF-4B68-B58C-89A10083D7C9}" type="presOf" srcId="{64D65D2C-9A09-46FB-BEA1-BD2E9574E28C}" destId="{2C8AC58A-4188-46FC-927C-EF7D74C7464F}" srcOrd="1" destOrd="0" presId="urn:microsoft.com/office/officeart/2005/8/layout/radial1"/>
    <dgm:cxn modelId="{87DB2749-58C5-44F9-A485-EB9F3BBB4697}" type="presOf" srcId="{65BDF13C-3D75-458B-8A5D-918251B2C0F9}" destId="{DE2BE136-050B-4484-9249-B7CB14AA5AAC}" srcOrd="0" destOrd="0" presId="urn:microsoft.com/office/officeart/2005/8/layout/radial1"/>
    <dgm:cxn modelId="{B201505D-CF39-4D1F-B589-5B251511B7B5}" type="presOf" srcId="{6948A584-373F-4ADE-ADE9-2308B3EDE02E}" destId="{0DFE71D6-FAA8-4352-9AA2-C943CCC6F46F}" srcOrd="0" destOrd="0" presId="urn:microsoft.com/office/officeart/2005/8/layout/radial1"/>
    <dgm:cxn modelId="{A72B6466-687E-4A65-8BAA-11F1072CE40C}" type="presOf" srcId="{64AABF3C-13BD-4B10-9FD9-F76BC1FA5722}" destId="{B7C597E3-3B1F-41CF-9F72-9C880FC02B7F}" srcOrd="0" destOrd="0" presId="urn:microsoft.com/office/officeart/2005/8/layout/radial1"/>
    <dgm:cxn modelId="{5DBE1D33-5800-4842-B598-B4CD30D86E93}" srcId="{EC90671E-29FF-43F4-B7C7-CAF82144CED1}" destId="{69691E8B-3662-474E-8791-F78F46B82FB1}" srcOrd="5" destOrd="0" parTransId="{377392EB-B8A3-4B18-BE55-86DA1C8CE428}" sibTransId="{2C95074B-1CCD-49F9-8F1F-A9AAD9D76039}"/>
    <dgm:cxn modelId="{8C64B240-2A09-4B26-A451-F68E700AAA99}" type="presOf" srcId="{18EA3E07-03B8-4BAE-8825-CAA30AB64091}" destId="{3298A2C6-5C9D-4406-B6C3-22E5207FDEC3}" srcOrd="0" destOrd="0" presId="urn:microsoft.com/office/officeart/2005/8/layout/radial1"/>
    <dgm:cxn modelId="{9FEF0F58-1919-48B0-A819-5D663A2CEFF7}" type="presOf" srcId="{69691E8B-3662-474E-8791-F78F46B82FB1}" destId="{D5898A4F-D51C-42EF-B506-ED2CCE9F7D33}" srcOrd="0" destOrd="0" presId="urn:microsoft.com/office/officeart/2005/8/layout/radial1"/>
    <dgm:cxn modelId="{A7E9B8BB-B82B-4961-8ECF-FBDB3574BF93}" type="presOf" srcId="{A1641142-BD85-4638-9D33-61009A796E26}" destId="{7DE1B079-C10E-4007-9C33-12E579257016}" srcOrd="0" destOrd="0" presId="urn:microsoft.com/office/officeart/2005/8/layout/radial1"/>
    <dgm:cxn modelId="{2A27F815-35FC-4348-A7EE-75B4D454BDB7}" type="presOf" srcId="{4C4281DE-3A20-49F3-A499-D48EF5BB8787}" destId="{D04D8A66-1D4F-4C8A-88C2-CC227F405EC6}" srcOrd="1" destOrd="0" presId="urn:microsoft.com/office/officeart/2005/8/layout/radial1"/>
    <dgm:cxn modelId="{3952B6E5-DAF8-4448-B446-6AD4E73DA25F}" type="presOf" srcId="{4C4281DE-3A20-49F3-A499-D48EF5BB8787}" destId="{9748D16B-140D-43FA-8AF8-1B8867D7F3EE}" srcOrd="0" destOrd="0" presId="urn:microsoft.com/office/officeart/2005/8/layout/radial1"/>
    <dgm:cxn modelId="{AE8BB617-0531-410C-AC6E-FE8EDDBA2C8D}" srcId="{EC90671E-29FF-43F4-B7C7-CAF82144CED1}" destId="{18EA3E07-03B8-4BAE-8825-CAA30AB64091}" srcOrd="4" destOrd="0" parTransId="{64D65D2C-9A09-46FB-BEA1-BD2E9574E28C}" sibTransId="{4924AB86-9DD2-4EA3-960A-9E299A71D50C}"/>
    <dgm:cxn modelId="{4A470550-9978-431A-B6C5-38DFA37FBF8C}" type="presOf" srcId="{8E4C6BDF-DACB-4EA9-957D-A536E55996C2}" destId="{12491D81-1B62-4447-A5BA-5DC68568E376}" srcOrd="1" destOrd="0" presId="urn:microsoft.com/office/officeart/2005/8/layout/radial1"/>
    <dgm:cxn modelId="{77ED3209-043A-4306-9776-430CA93A3B86}" type="presOf" srcId="{7E3A840B-D505-439F-B615-2753049CB437}" destId="{1E7A48E5-93A1-4301-8201-809AA010538D}" srcOrd="0" destOrd="0" presId="urn:microsoft.com/office/officeart/2005/8/layout/radial1"/>
    <dgm:cxn modelId="{1D48FAB2-C975-4414-8416-043FA15504BB}" srcId="{EC90671E-29FF-43F4-B7C7-CAF82144CED1}" destId="{7E3A840B-D505-439F-B615-2753049CB437}" srcOrd="6" destOrd="0" parTransId="{64AABF3C-13BD-4B10-9FD9-F76BC1FA5722}" sibTransId="{E636D198-40A3-4126-AC81-B77926FA414D}"/>
    <dgm:cxn modelId="{29A7C968-FF33-4FF8-B3D7-F88BC07C6A6D}" type="presOf" srcId="{64AABF3C-13BD-4B10-9FD9-F76BC1FA5722}" destId="{1E71CD23-69EB-492F-B6E0-F55E2B05AFC0}" srcOrd="1" destOrd="0" presId="urn:microsoft.com/office/officeart/2005/8/layout/radial1"/>
    <dgm:cxn modelId="{A1512685-A5FE-4049-BBE6-6C2362F8F3FD}" type="presOf" srcId="{377392EB-B8A3-4B18-BE55-86DA1C8CE428}" destId="{42219809-E35A-40FC-82E3-71AB2D0F1858}" srcOrd="0" destOrd="0" presId="urn:microsoft.com/office/officeart/2005/8/layout/radial1"/>
    <dgm:cxn modelId="{D5843DEC-07E1-42CA-BE44-F2B022672CC0}" srcId="{EC90671E-29FF-43F4-B7C7-CAF82144CED1}" destId="{65BDF13C-3D75-458B-8A5D-918251B2C0F9}" srcOrd="3" destOrd="0" parTransId="{8E4C6BDF-DACB-4EA9-957D-A536E55996C2}" sibTransId="{86A412F9-A1FE-4080-BB9F-3E294A89C6FF}"/>
    <dgm:cxn modelId="{B659CCCB-EFB1-4407-A94F-95CD008CFF7F}" type="presOf" srcId="{9DFF9F57-307E-400B-9634-72F83143070A}" destId="{5BD051E1-61E0-4E56-B268-4A5A9680EA49}" srcOrd="0" destOrd="0" presId="urn:microsoft.com/office/officeart/2005/8/layout/radial1"/>
    <dgm:cxn modelId="{AE7F6B2B-57FF-42E7-B0B5-02C20C9863A3}" type="presOf" srcId="{780643C3-1EE7-4736-A63D-9E0F502701E1}" destId="{C9809B38-F3FC-4A05-A9B2-B72A8AAD6DBF}" srcOrd="0" destOrd="0" presId="urn:microsoft.com/office/officeart/2005/8/layout/radial1"/>
    <dgm:cxn modelId="{7C176D74-24B3-4B14-B963-8E1C1659BBEB}" srcId="{262741FE-2637-42AA-B335-056AF0BD0727}" destId="{EC90671E-29FF-43F4-B7C7-CAF82144CED1}" srcOrd="0" destOrd="0" parTransId="{0A789DDE-F7DC-42F4-BBAD-7CA23F71AB16}" sibTransId="{B1C52C60-368C-4C38-BF3B-2463C1775E22}"/>
    <dgm:cxn modelId="{52209C96-2FCB-4C9B-A511-C3F4FACAD1C6}" type="presOf" srcId="{EC90671E-29FF-43F4-B7C7-CAF82144CED1}" destId="{FE825CD1-1FB5-42B2-B19B-427C1B6FE453}" srcOrd="0" destOrd="0" presId="urn:microsoft.com/office/officeart/2005/8/layout/radial1"/>
    <dgm:cxn modelId="{CE8A060D-34D3-4DF0-8E37-3FD0B88FC33C}" srcId="{EC90671E-29FF-43F4-B7C7-CAF82144CED1}" destId="{D413BAF0-4859-4053-910F-A6DEA12E78CD}" srcOrd="0" destOrd="0" parTransId="{4C4281DE-3A20-49F3-A499-D48EF5BB8787}" sibTransId="{45159585-3B9B-4BD3-91E8-AC0646931B3F}"/>
    <dgm:cxn modelId="{54BCB3D5-0EC5-4FCC-986E-DE1AD39B8796}" type="presOf" srcId="{6948A584-373F-4ADE-ADE9-2308B3EDE02E}" destId="{3CB0D05B-8926-4751-81E2-C048C4694F9A}" srcOrd="1" destOrd="0" presId="urn:microsoft.com/office/officeart/2005/8/layout/radial1"/>
    <dgm:cxn modelId="{51393C8C-1AC0-4C9F-8449-9DC9F2CE26A1}" type="presParOf" srcId="{0D60577F-06D3-4CE6-9736-B6184188B149}" destId="{FE825CD1-1FB5-42B2-B19B-427C1B6FE453}" srcOrd="0" destOrd="0" presId="urn:microsoft.com/office/officeart/2005/8/layout/radial1"/>
    <dgm:cxn modelId="{481733D7-6D44-4701-A066-E8AEE9AFB5C9}" type="presParOf" srcId="{0D60577F-06D3-4CE6-9736-B6184188B149}" destId="{9748D16B-140D-43FA-8AF8-1B8867D7F3EE}" srcOrd="1" destOrd="0" presId="urn:microsoft.com/office/officeart/2005/8/layout/radial1"/>
    <dgm:cxn modelId="{D0DB6B01-12E0-4976-9D22-30C3D1FF1B16}" type="presParOf" srcId="{9748D16B-140D-43FA-8AF8-1B8867D7F3EE}" destId="{D04D8A66-1D4F-4C8A-88C2-CC227F405EC6}" srcOrd="0" destOrd="0" presId="urn:microsoft.com/office/officeart/2005/8/layout/radial1"/>
    <dgm:cxn modelId="{49D3D468-57FF-4914-93A9-B662736152C0}" type="presParOf" srcId="{0D60577F-06D3-4CE6-9736-B6184188B149}" destId="{9F47DD4E-67FA-45F6-ADC8-018C4B83AFF4}" srcOrd="2" destOrd="0" presId="urn:microsoft.com/office/officeart/2005/8/layout/radial1"/>
    <dgm:cxn modelId="{09604D90-A4F6-4755-94DC-605FD3336683}" type="presParOf" srcId="{0D60577F-06D3-4CE6-9736-B6184188B149}" destId="{7DE1B079-C10E-4007-9C33-12E579257016}" srcOrd="3" destOrd="0" presId="urn:microsoft.com/office/officeart/2005/8/layout/radial1"/>
    <dgm:cxn modelId="{EB004819-14EB-467E-89CA-3871296DA7EF}" type="presParOf" srcId="{7DE1B079-C10E-4007-9C33-12E579257016}" destId="{B659449F-F1C9-471F-9563-5D456D04083E}" srcOrd="0" destOrd="0" presId="urn:microsoft.com/office/officeart/2005/8/layout/radial1"/>
    <dgm:cxn modelId="{556ABA3D-6810-4805-B5BF-6C1882A499FD}" type="presParOf" srcId="{0D60577F-06D3-4CE6-9736-B6184188B149}" destId="{5BD051E1-61E0-4E56-B268-4A5A9680EA49}" srcOrd="4" destOrd="0" presId="urn:microsoft.com/office/officeart/2005/8/layout/radial1"/>
    <dgm:cxn modelId="{8C20987B-F5E1-433D-862E-60FD37953AD0}" type="presParOf" srcId="{0D60577F-06D3-4CE6-9736-B6184188B149}" destId="{0DFE71D6-FAA8-4352-9AA2-C943CCC6F46F}" srcOrd="5" destOrd="0" presId="urn:microsoft.com/office/officeart/2005/8/layout/radial1"/>
    <dgm:cxn modelId="{DA1D4239-8F56-4986-895E-FBF3DFD7BBAD}" type="presParOf" srcId="{0DFE71D6-FAA8-4352-9AA2-C943CCC6F46F}" destId="{3CB0D05B-8926-4751-81E2-C048C4694F9A}" srcOrd="0" destOrd="0" presId="urn:microsoft.com/office/officeart/2005/8/layout/radial1"/>
    <dgm:cxn modelId="{FAB81D15-5E70-4622-9F77-0FBE45984207}" type="presParOf" srcId="{0D60577F-06D3-4CE6-9736-B6184188B149}" destId="{C9809B38-F3FC-4A05-A9B2-B72A8AAD6DBF}" srcOrd="6" destOrd="0" presId="urn:microsoft.com/office/officeart/2005/8/layout/radial1"/>
    <dgm:cxn modelId="{ABCACE42-BDF4-4879-9C9C-A0847D9B29AE}" type="presParOf" srcId="{0D60577F-06D3-4CE6-9736-B6184188B149}" destId="{885727FC-ADCA-4D92-AB98-C6198DFA86FE}" srcOrd="7" destOrd="0" presId="urn:microsoft.com/office/officeart/2005/8/layout/radial1"/>
    <dgm:cxn modelId="{7F60E9AE-E50D-46AE-8D0E-ACDBF0994193}" type="presParOf" srcId="{885727FC-ADCA-4D92-AB98-C6198DFA86FE}" destId="{12491D81-1B62-4447-A5BA-5DC68568E376}" srcOrd="0" destOrd="0" presId="urn:microsoft.com/office/officeart/2005/8/layout/radial1"/>
    <dgm:cxn modelId="{D3B4ADCC-0596-48D9-89E3-E6480C7E5FA5}" type="presParOf" srcId="{0D60577F-06D3-4CE6-9736-B6184188B149}" destId="{DE2BE136-050B-4484-9249-B7CB14AA5AAC}" srcOrd="8" destOrd="0" presId="urn:microsoft.com/office/officeart/2005/8/layout/radial1"/>
    <dgm:cxn modelId="{71C92CD2-7D31-412F-A3E1-3EA1BB59D0FA}" type="presParOf" srcId="{0D60577F-06D3-4CE6-9736-B6184188B149}" destId="{1380548D-DD85-457B-B579-AC45C2425150}" srcOrd="9" destOrd="0" presId="urn:microsoft.com/office/officeart/2005/8/layout/radial1"/>
    <dgm:cxn modelId="{7B3EB13E-F59E-4989-98D0-C7097C96162F}" type="presParOf" srcId="{1380548D-DD85-457B-B579-AC45C2425150}" destId="{2C8AC58A-4188-46FC-927C-EF7D74C7464F}" srcOrd="0" destOrd="0" presId="urn:microsoft.com/office/officeart/2005/8/layout/radial1"/>
    <dgm:cxn modelId="{F44128F2-51E1-457F-99B9-FAFF25FB88A5}" type="presParOf" srcId="{0D60577F-06D3-4CE6-9736-B6184188B149}" destId="{3298A2C6-5C9D-4406-B6C3-22E5207FDEC3}" srcOrd="10" destOrd="0" presId="urn:microsoft.com/office/officeart/2005/8/layout/radial1"/>
    <dgm:cxn modelId="{D323B5E9-D69E-403A-B9B0-D63770D9D7C3}" type="presParOf" srcId="{0D60577F-06D3-4CE6-9736-B6184188B149}" destId="{42219809-E35A-40FC-82E3-71AB2D0F1858}" srcOrd="11" destOrd="0" presId="urn:microsoft.com/office/officeart/2005/8/layout/radial1"/>
    <dgm:cxn modelId="{94E90E03-58C5-40B9-9229-93AE61559FE4}" type="presParOf" srcId="{42219809-E35A-40FC-82E3-71AB2D0F1858}" destId="{3126F64B-D67A-4AED-AF6C-B075DDADCDDF}" srcOrd="0" destOrd="0" presId="urn:microsoft.com/office/officeart/2005/8/layout/radial1"/>
    <dgm:cxn modelId="{82FE47A3-A1D4-444C-B429-CCA37C60BF30}" type="presParOf" srcId="{0D60577F-06D3-4CE6-9736-B6184188B149}" destId="{D5898A4F-D51C-42EF-B506-ED2CCE9F7D33}" srcOrd="12" destOrd="0" presId="urn:microsoft.com/office/officeart/2005/8/layout/radial1"/>
    <dgm:cxn modelId="{4476EF3D-5ECA-4924-944B-34D5813F2FEB}" type="presParOf" srcId="{0D60577F-06D3-4CE6-9736-B6184188B149}" destId="{B7C597E3-3B1F-41CF-9F72-9C880FC02B7F}" srcOrd="13" destOrd="0" presId="urn:microsoft.com/office/officeart/2005/8/layout/radial1"/>
    <dgm:cxn modelId="{1AC306E9-7965-48F8-ACCD-3C5147B4420C}" type="presParOf" srcId="{B7C597E3-3B1F-41CF-9F72-9C880FC02B7F}" destId="{1E71CD23-69EB-492F-B6E0-F55E2B05AFC0}" srcOrd="0" destOrd="0" presId="urn:microsoft.com/office/officeart/2005/8/layout/radial1"/>
    <dgm:cxn modelId="{EA4E707B-ECC3-4250-B7BC-45E6D2B9357B}" type="presParOf" srcId="{0D60577F-06D3-4CE6-9736-B6184188B149}" destId="{1E7A48E5-93A1-4301-8201-809AA010538D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7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37.wmf"/><Relationship Id="rId1" Type="http://schemas.openxmlformats.org/officeDocument/2006/relationships/image" Target="../media/image44.wmf"/><Relationship Id="rId4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73C13-808F-433B-B5C1-F741DB71AD38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F38F-3F03-45FF-82C4-68D9F186186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64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38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651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569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99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111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89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75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88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600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070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5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64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350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68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37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3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45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39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451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F38F-3F03-45FF-82C4-68D9F1861863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02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12000" y="4759200"/>
            <a:ext cx="6444000" cy="1800000"/>
          </a:xfr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/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788EB-7664-43D6-9F91-59A9B7B1C081}" type="datetime1">
              <a:rPr lang="de-DE"/>
              <a:pPr>
                <a:defRPr/>
              </a:pPr>
              <a:t>15.06.2015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9" y="6021288"/>
            <a:ext cx="1927106" cy="522433"/>
          </a:xfrm>
          <a:prstGeom prst="rect">
            <a:avLst/>
          </a:prstGeom>
        </p:spPr>
      </p:pic>
      <p:sp>
        <p:nvSpPr>
          <p:cNvPr id="13" name="Titel 1"/>
          <p:cNvSpPr>
            <a:spLocks noGrp="1"/>
          </p:cNvSpPr>
          <p:nvPr>
            <p:ph type="ctrTitle"/>
          </p:nvPr>
        </p:nvSpPr>
        <p:spPr>
          <a:xfrm>
            <a:off x="288000" y="763200"/>
            <a:ext cx="8568000" cy="1548000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65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F1A43-A947-42C5-8F7E-6119F6D8EA32}" type="datetime1">
              <a:rPr lang="de-DE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6B361-7266-41AF-9EA7-D0F5242D63C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288000" y="936000"/>
            <a:ext cx="85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569325" cy="487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712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3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288000" y="936000"/>
            <a:ext cx="8568000" cy="46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8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802432" cy="152400"/>
          </a:xfrm>
        </p:spPr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19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59632" y="6569075"/>
            <a:ext cx="5760640" cy="152400"/>
          </a:xfr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20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20272" y="6569075"/>
            <a:ext cx="625128" cy="152400"/>
          </a:xfrm>
        </p:spPr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87337" y="1584000"/>
            <a:ext cx="6444000" cy="480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8"/>
          </p:nvPr>
        </p:nvSpPr>
        <p:spPr>
          <a:xfrm>
            <a:off x="7020000" y="1584000"/>
            <a:ext cx="2124000" cy="160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7016532" y="3186000"/>
            <a:ext cx="2124000" cy="160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quarter" idx="20"/>
          </p:nvPr>
        </p:nvSpPr>
        <p:spPr>
          <a:xfrm>
            <a:off x="7020272" y="4788000"/>
            <a:ext cx="2124000" cy="160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723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4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288000" y="936000"/>
            <a:ext cx="6443337" cy="46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8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802432" cy="152400"/>
          </a:xfrm>
        </p:spPr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19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59632" y="6569075"/>
            <a:ext cx="5760640" cy="152400"/>
          </a:xfr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20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20272" y="6569075"/>
            <a:ext cx="625128" cy="152400"/>
          </a:xfrm>
        </p:spPr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87337" y="1584000"/>
            <a:ext cx="6444000" cy="480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>
          <a:xfrm>
            <a:off x="7019925" y="770408"/>
            <a:ext cx="2124075" cy="1450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sz="quarter" idx="20"/>
          </p:nvPr>
        </p:nvSpPr>
        <p:spPr>
          <a:xfrm>
            <a:off x="7020272" y="2219697"/>
            <a:ext cx="2124075" cy="1450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sz="quarter" idx="21"/>
          </p:nvPr>
        </p:nvSpPr>
        <p:spPr>
          <a:xfrm>
            <a:off x="7019925" y="3668986"/>
            <a:ext cx="2124075" cy="1450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quarter" idx="22"/>
          </p:nvPr>
        </p:nvSpPr>
        <p:spPr>
          <a:xfrm>
            <a:off x="7019925" y="5118275"/>
            <a:ext cx="2124075" cy="1450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04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4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288000" y="1584000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12"/>
          <p:cNvSpPr>
            <a:spLocks noGrp="1"/>
          </p:cNvSpPr>
          <p:nvPr>
            <p:ph sz="quarter" idx="14"/>
          </p:nvPr>
        </p:nvSpPr>
        <p:spPr>
          <a:xfrm>
            <a:off x="4662000" y="1584000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8" name="Inhaltsplatzhalter 12"/>
          <p:cNvSpPr>
            <a:spLocks noGrp="1"/>
          </p:cNvSpPr>
          <p:nvPr>
            <p:ph sz="quarter" idx="15"/>
          </p:nvPr>
        </p:nvSpPr>
        <p:spPr>
          <a:xfrm>
            <a:off x="288000" y="4077072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9" name="Inhaltsplatzhalter 12"/>
          <p:cNvSpPr>
            <a:spLocks noGrp="1"/>
          </p:cNvSpPr>
          <p:nvPr>
            <p:ph sz="quarter" idx="16"/>
          </p:nvPr>
        </p:nvSpPr>
        <p:spPr>
          <a:xfrm>
            <a:off x="4662000" y="4078800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960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2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288000" y="1584000"/>
            <a:ext cx="4194000" cy="480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12"/>
          <p:cNvSpPr>
            <a:spLocks noGrp="1"/>
          </p:cNvSpPr>
          <p:nvPr>
            <p:ph sz="quarter" idx="14"/>
          </p:nvPr>
        </p:nvSpPr>
        <p:spPr>
          <a:xfrm>
            <a:off x="4662000" y="1584000"/>
            <a:ext cx="4194000" cy="480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476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288000" y="1584000"/>
            <a:ext cx="8568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8" name="Inhaltsplatzhalter 12"/>
          <p:cNvSpPr>
            <a:spLocks noGrp="1"/>
          </p:cNvSpPr>
          <p:nvPr>
            <p:ph sz="quarter" idx="15"/>
          </p:nvPr>
        </p:nvSpPr>
        <p:spPr>
          <a:xfrm>
            <a:off x="288000" y="4077072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9" name="Inhaltsplatzhalter 12"/>
          <p:cNvSpPr>
            <a:spLocks noGrp="1"/>
          </p:cNvSpPr>
          <p:nvPr>
            <p:ph sz="quarter" idx="16"/>
          </p:nvPr>
        </p:nvSpPr>
        <p:spPr>
          <a:xfrm>
            <a:off x="4662000" y="4078800"/>
            <a:ext cx="4194000" cy="23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205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10324-F72C-4852-B41D-6BDFC9E42424}" type="datetime1">
              <a:rPr lang="de-DE" smtClean="0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2393E-7D83-491B-8DF5-03E3771C541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34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179512" y="6569075"/>
            <a:ext cx="8839200" cy="152400"/>
            <a:chOff x="1386" y="0"/>
            <a:chExt cx="4854" cy="611"/>
          </a:xfrm>
          <a:solidFill>
            <a:srgbClr val="FE0009"/>
          </a:solidFill>
        </p:grpSpPr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1813" y="0"/>
              <a:ext cx="4427" cy="611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/>
          </p:nvSpPr>
          <p:spPr bwMode="auto">
            <a:xfrm>
              <a:off x="1386" y="0"/>
              <a:ext cx="2789" cy="611"/>
            </a:xfrm>
            <a:prstGeom prst="parallelogram">
              <a:avLst>
                <a:gd name="adj" fmla="val 30600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</p:grp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997624" y="6569075"/>
            <a:ext cx="8154000" cy="152400"/>
          </a:xfrm>
          <a:prstGeom prst="rect">
            <a:avLst/>
          </a:prstGeom>
          <a:solidFill>
            <a:srgbClr val="0E3192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cs typeface="ＭＳ Ｐゴシック" charset="-128"/>
            </a:endParaRPr>
          </a:p>
        </p:txBody>
      </p:sp>
      <p:sp>
        <p:nvSpPr>
          <p:cNvPr id="25" name="AutoShape 34"/>
          <p:cNvSpPr>
            <a:spLocks noChangeArrowheads="1"/>
          </p:cNvSpPr>
          <p:nvPr/>
        </p:nvSpPr>
        <p:spPr bwMode="auto">
          <a:xfrm>
            <a:off x="223962" y="6569075"/>
            <a:ext cx="5053267" cy="152400"/>
          </a:xfrm>
          <a:prstGeom prst="parallelogram">
            <a:avLst>
              <a:gd name="adj" fmla="val 30600"/>
            </a:avLst>
          </a:prstGeom>
          <a:solidFill>
            <a:srgbClr val="0E31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cs typeface="ＭＳ Ｐゴシック" charset="-128"/>
            </a:endParaRP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1828800" y="205847"/>
            <a:ext cx="4247758" cy="328611"/>
            <a:chOff x="1386" y="0"/>
            <a:chExt cx="4854" cy="611"/>
          </a:xfrm>
          <a:solidFill>
            <a:srgbClr val="FE0009"/>
          </a:solidFill>
        </p:grpSpPr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813" y="0"/>
              <a:ext cx="4427" cy="611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  <p:sp>
          <p:nvSpPr>
            <p:cNvPr id="22" name="AutoShape 34"/>
            <p:cNvSpPr>
              <a:spLocks noChangeArrowheads="1"/>
            </p:cNvSpPr>
            <p:nvPr/>
          </p:nvSpPr>
          <p:spPr bwMode="auto">
            <a:xfrm>
              <a:off x="1386" y="0"/>
              <a:ext cx="2789" cy="611"/>
            </a:xfrm>
            <a:prstGeom prst="parallelogram">
              <a:avLst>
                <a:gd name="adj" fmla="val 30600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1828800" y="204789"/>
            <a:ext cx="7315200" cy="565912"/>
            <a:chOff x="1386" y="0"/>
            <a:chExt cx="4854" cy="611"/>
          </a:xfrm>
          <a:solidFill>
            <a:srgbClr val="0E3192"/>
          </a:solidFill>
        </p:grpSpPr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813" y="0"/>
              <a:ext cx="4427" cy="611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  <p:sp>
          <p:nvSpPr>
            <p:cNvPr id="19" name="AutoShape 34"/>
            <p:cNvSpPr>
              <a:spLocks noChangeArrowheads="1"/>
            </p:cNvSpPr>
            <p:nvPr/>
          </p:nvSpPr>
          <p:spPr bwMode="auto">
            <a:xfrm>
              <a:off x="1386" y="0"/>
              <a:ext cx="2789" cy="611"/>
            </a:xfrm>
            <a:prstGeom prst="parallelogram">
              <a:avLst>
                <a:gd name="adj" fmla="val 30600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cs typeface="ＭＳ Ｐゴシック" charset="-128"/>
              </a:endParaRPr>
            </a:p>
          </p:txBody>
        </p:sp>
      </p:grpSp>
      <p:sp>
        <p:nvSpPr>
          <p:cNvPr id="1030" name="Titelplatzhalter 1"/>
          <p:cNvSpPr>
            <a:spLocks noGrp="1"/>
          </p:cNvSpPr>
          <p:nvPr>
            <p:ph type="title"/>
          </p:nvPr>
        </p:nvSpPr>
        <p:spPr bwMode="auto">
          <a:xfrm>
            <a:off x="288000" y="936000"/>
            <a:ext cx="85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3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8000" y="1584000"/>
            <a:ext cx="8568000" cy="480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9212" y="6569075"/>
            <a:ext cx="802432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700" smtClean="0">
                <a:solidFill>
                  <a:srgbClr val="FFFFFF"/>
                </a:solidFill>
                <a:latin typeface="Verdana" charset="0"/>
              </a:defRPr>
            </a:lvl1pPr>
          </a:lstStyle>
          <a:p>
            <a:pPr>
              <a:defRPr/>
            </a:pPr>
            <a:fld id="{54010324-F72C-4852-B41D-6BDFC9E42424}" type="datetime1">
              <a:rPr lang="de-DE"/>
              <a:pPr>
                <a:defRPr/>
              </a:pPr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0" y="6569075"/>
            <a:ext cx="91440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00" b="1" smtClean="0">
                <a:solidFill>
                  <a:srgbClr val="FFFFFF"/>
                </a:solidFill>
                <a:latin typeface="Verdan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882284" y="6569075"/>
            <a:ext cx="625128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00" b="1" smtClean="0">
                <a:solidFill>
                  <a:schemeClr val="bg1"/>
                </a:solidFill>
                <a:latin typeface="Verdana" charset="0"/>
              </a:defRPr>
            </a:lvl1pPr>
          </a:lstStyle>
          <a:p>
            <a:pPr>
              <a:defRPr/>
            </a:pPr>
            <a:fld id="{3062393E-7D83-491B-8DF5-03E3771C541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7836316" y="6535738"/>
            <a:ext cx="110723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700" b="1" dirty="0" smtClean="0">
                <a:solidFill>
                  <a:schemeClr val="bg1"/>
                </a:solidFill>
                <a:latin typeface="Verdana" charset="0"/>
              </a:rPr>
              <a:t>rrlab.cs.uni-kl.de</a:t>
            </a:r>
            <a:endParaRPr lang="de-DE" sz="700" b="1" dirty="0">
              <a:solidFill>
                <a:schemeClr val="bg1"/>
              </a:solidFill>
              <a:latin typeface="Verdana" charset="0"/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15" y="204868"/>
            <a:ext cx="1654373" cy="565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6" r:id="rId6"/>
    <p:sldLayoutId id="2147483655" r:id="rId7"/>
    <p:sldLayoutId id="2147483654" r:id="rId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E3192"/>
          </a:solidFill>
          <a:latin typeface="Verdana"/>
          <a:ea typeface="ＭＳ Ｐゴシック" charset="-128"/>
          <a:cs typeface="Verdan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  <a:cs typeface="Verdana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  <a:cs typeface="Verdana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  <a:cs typeface="Verdana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  <a:cs typeface="Verdana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54F9E"/>
          </a:solidFill>
          <a:latin typeface="Verdana" charset="0"/>
          <a:ea typeface="ＭＳ Ｐゴシック" charset="-128"/>
        </a:defRPr>
      </a:lvl9pPr>
    </p:titleStyle>
    <p:bodyStyle>
      <a:lvl1pPr marL="514350" indent="-514350" algn="l" defTabSz="457200" rtl="0" eaLnBrk="1" fontAlgn="base" hangingPunct="1">
        <a:spcBef>
          <a:spcPct val="20000"/>
        </a:spcBef>
        <a:spcAft>
          <a:spcPct val="0"/>
        </a:spcAft>
        <a:buClr>
          <a:srgbClr val="FE0009"/>
        </a:buClr>
        <a:buFont typeface="Wingdings" pitchFamily="2" charset="2"/>
        <a:buChar char="§"/>
        <a:defRPr sz="2000" b="0" kern="1200">
          <a:solidFill>
            <a:srgbClr val="0E3192"/>
          </a:solidFill>
          <a:latin typeface="Verdana"/>
          <a:ea typeface="ＭＳ Ｐゴシック" charset="-128"/>
          <a:cs typeface="Verdana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254F9E"/>
        </a:buClr>
        <a:buFont typeface="Wingdings" charset="2"/>
        <a:buChar char="§"/>
        <a:defRPr sz="2000" kern="1200">
          <a:solidFill>
            <a:schemeClr val="tx1"/>
          </a:solidFill>
          <a:latin typeface="Verdana"/>
          <a:ea typeface="ＭＳ Ｐゴシック" charset="-128"/>
          <a:cs typeface="Verdana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254F9E"/>
        </a:buClr>
        <a:buFont typeface="Wingdings" charset="2"/>
        <a:buChar char="§"/>
        <a:defRPr sz="1800" kern="1200">
          <a:solidFill>
            <a:schemeClr val="tx1"/>
          </a:solidFill>
          <a:latin typeface="Verdana"/>
          <a:ea typeface="ＭＳ Ｐゴシック" charset="-128"/>
          <a:cs typeface="Verdana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254F9E"/>
        </a:buClr>
        <a:buFont typeface="Wingdings" charset="2"/>
        <a:buChar char="§"/>
        <a:defRPr sz="1400" kern="1200">
          <a:solidFill>
            <a:schemeClr val="tx1"/>
          </a:solidFill>
          <a:latin typeface="Verdana"/>
          <a:ea typeface="ＭＳ Ｐゴシック" charset="-128"/>
          <a:cs typeface="Verdana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254F9E"/>
        </a:buClr>
        <a:buFont typeface="Wingdings" charset="2"/>
        <a:buChar char="§"/>
        <a:defRPr sz="1400" kern="1200">
          <a:solidFill>
            <a:schemeClr val="tx1"/>
          </a:solidFill>
          <a:latin typeface="Verdana"/>
          <a:ea typeface="ＭＳ Ｐゴシック" charset="-128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4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7.wmf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44.wmf"/><Relationship Id="rId10" Type="http://schemas.openxmlformats.org/officeDocument/2006/relationships/image" Target="../media/image61.jp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0.jpg"/><Relationship Id="rId14" Type="http://schemas.openxmlformats.org/officeDocument/2006/relationships/image" Target="../media/image5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7.jp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1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jp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jp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wmf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11" Type="http://schemas.openxmlformats.org/officeDocument/2006/relationships/image" Target="../media/image40.jp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38.wmf"/><Relationship Id="rId10" Type="http://schemas.openxmlformats.org/officeDocument/2006/relationships/image" Target="../media/image36.wmf"/><Relationship Id="rId4" Type="http://schemas.openxmlformats.org/officeDocument/2006/relationships/image" Target="../media/image39.jpg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Felix Laufer</a:t>
            </a:r>
            <a:endParaRPr lang="en-US" b="1" dirty="0"/>
          </a:p>
          <a:p>
            <a:r>
              <a:rPr lang="en-US" dirty="0"/>
              <a:t>Robotics Research Lab</a:t>
            </a:r>
          </a:p>
          <a:p>
            <a:r>
              <a:rPr lang="en-US" dirty="0"/>
              <a:t>Department of Computer Science</a:t>
            </a:r>
          </a:p>
          <a:p>
            <a:r>
              <a:rPr lang="en-US" dirty="0"/>
              <a:t>University of Kaiserslautern, Germany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Versatile Spatiotemporal Working Memory </a:t>
            </a:r>
            <a:br>
              <a:rPr lang="en-US" dirty="0" smtClean="0"/>
            </a:br>
            <a:r>
              <a:rPr lang="en-US" sz="2400" dirty="0" smtClean="0"/>
              <a:t>for Autonomous Robots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925" y="2275858"/>
            <a:ext cx="513100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5858"/>
            <a:ext cx="5022850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Erinnern –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677150" cy="487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Biologisch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partieller</a:t>
            </a:r>
            <a:r>
              <a:rPr lang="de-DE" sz="1400" b="1" dirty="0" smtClean="0"/>
              <a:t> Umkehrprozess </a:t>
            </a:r>
            <a:r>
              <a:rPr lang="de-DE" sz="1400" dirty="0" smtClean="0"/>
              <a:t>des Vergessens (?)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Abgleich von synaptischen </a:t>
            </a:r>
            <a:r>
              <a:rPr lang="de-DE" sz="1400" b="1" dirty="0" smtClean="0"/>
              <a:t>Erregungsmustern</a:t>
            </a:r>
          </a:p>
          <a:p>
            <a:pPr marL="0" indent="0">
              <a:lnSpc>
                <a:spcPct val="150000"/>
              </a:lnSpc>
              <a:buNone/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endParaRPr lang="de-DE" sz="14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Technisch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>
                <a:sym typeface="Wingdings" panose="05000000000000000000" pitchFamily="2" charset="2"/>
              </a:rPr>
              <a:t>zeitlicher und räumlicher Suchprozess</a:t>
            </a:r>
            <a:endParaRPr lang="de-DE" sz="14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b="1" dirty="0" smtClean="0">
                <a:sym typeface="Wingdings" panose="05000000000000000000" pitchFamily="2" charset="2"/>
              </a:rPr>
              <a:t>Mustererkennung und –registrierung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	 (explizites pattern </a:t>
            </a:r>
            <a:r>
              <a:rPr lang="de-DE" sz="1400" b="1" dirty="0" err="1" smtClean="0">
                <a:sym typeface="Wingdings" panose="05000000000000000000" pitchFamily="2" charset="2"/>
              </a:rPr>
              <a:t>matching</a:t>
            </a:r>
            <a:r>
              <a:rPr lang="de-DE" sz="1400" b="1" dirty="0" smtClean="0">
                <a:sym typeface="Wingdings" panose="05000000000000000000" pitchFamily="2" charset="2"/>
              </a:rPr>
              <a:t>)</a:t>
            </a:r>
            <a:endParaRPr lang="de-DE" sz="14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b="1" dirty="0" smtClean="0">
                <a:sym typeface="Wingdings" panose="05000000000000000000" pitchFamily="2" charset="2"/>
              </a:rPr>
              <a:t>Hier</a:t>
            </a:r>
            <a:r>
              <a:rPr lang="de-DE" sz="1400" dirty="0" smtClean="0">
                <a:sym typeface="Wingdings" panose="05000000000000000000" pitchFamily="2" charset="2"/>
              </a:rPr>
              <a:t>  Matching eines </a:t>
            </a:r>
            <a:r>
              <a:rPr lang="de-DE" sz="1400" b="1" dirty="0" smtClean="0">
                <a:sym typeface="Wingdings" panose="05000000000000000000" pitchFamily="2" charset="2"/>
              </a:rPr>
              <a:t>partiellen Aspect </a:t>
            </a:r>
            <a:r>
              <a:rPr lang="de-DE" sz="1400" dirty="0" smtClean="0">
                <a:sym typeface="Wingdings" panose="05000000000000000000" pitchFamily="2" charset="2"/>
              </a:rPr>
              <a:t>(template)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 smtClean="0">
                <a:sym typeface="Wingdings" panose="05000000000000000000" pitchFamily="2" charset="2"/>
              </a:rPr>
              <a:t>	 innerhalb der </a:t>
            </a:r>
            <a:r>
              <a:rPr lang="de-DE" sz="1400" b="1" dirty="0" smtClean="0">
                <a:sym typeface="Wingdings" panose="05000000000000000000" pitchFamily="2" charset="2"/>
              </a:rPr>
              <a:t>Aspect Maps </a:t>
            </a:r>
            <a:r>
              <a:rPr lang="de-DE" sz="1400" dirty="0" smtClean="0">
                <a:sym typeface="Wingdings" panose="05000000000000000000" pitchFamily="2" charset="2"/>
              </a:rPr>
              <a:t>der</a:t>
            </a:r>
            <a:r>
              <a:rPr lang="de-DE" sz="1400" b="1" dirty="0" smtClean="0">
                <a:sym typeface="Wingdings" panose="05000000000000000000" pitchFamily="2" charset="2"/>
              </a:rPr>
              <a:t> Gedächtnisstufen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>
                <a:sym typeface="Wingdings" panose="05000000000000000000" pitchFamily="2" charset="2"/>
              </a:rPr>
              <a:t>	</a:t>
            </a:r>
            <a:r>
              <a:rPr lang="de-DE" sz="1400" dirty="0" smtClean="0">
                <a:sym typeface="Wingdings" panose="05000000000000000000" pitchFamily="2" charset="2"/>
              </a:rPr>
              <a:t> (search images)</a:t>
            </a:r>
          </a:p>
          <a:p>
            <a:pPr>
              <a:lnSpc>
                <a:spcPct val="150000"/>
              </a:lnSpc>
            </a:pPr>
            <a:endParaRPr lang="de-DE" sz="14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5124" name="Picture 4" descr="http://www.extremetech.com/wp-content/uploads/2013/09/3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72816"/>
            <a:ext cx="2699824" cy="18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257057"/>
              </p:ext>
            </p:extLst>
          </p:nvPr>
        </p:nvGraphicFramePr>
        <p:xfrm>
          <a:off x="6012160" y="4293096"/>
          <a:ext cx="2699824" cy="203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" name="Image" r:id="rId5" imgW="10818720" imgH="8177760" progId="Photoshop.Image.12">
                  <p:embed/>
                </p:oleObj>
              </mc:Choice>
              <mc:Fallback>
                <p:oleObj name="Image" r:id="rId5" imgW="10818720" imgH="8177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2160" y="4293096"/>
                        <a:ext cx="2699824" cy="2032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9793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Erinnern – Template Matching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3149476" y="1468154"/>
            <a:ext cx="2540611" cy="1456790"/>
            <a:chOff x="3149476" y="1756186"/>
            <a:chExt cx="2540611" cy="1456790"/>
          </a:xfrm>
        </p:grpSpPr>
        <p:graphicFrame>
          <p:nvGraphicFramePr>
            <p:cNvPr id="8" name="Objek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6590515"/>
                </p:ext>
              </p:extLst>
            </p:nvPr>
          </p:nvGraphicFramePr>
          <p:xfrm>
            <a:off x="3237827" y="2338553"/>
            <a:ext cx="443983" cy="452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8" name="Image" r:id="rId4" imgW="1333080" imgH="1358640" progId="Photoshop.Image.12">
                    <p:embed/>
                  </p:oleObj>
                </mc:Choice>
                <mc:Fallback>
                  <p:oleObj name="Image" r:id="rId4" imgW="1333080" imgH="13586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37827" y="2338553"/>
                          <a:ext cx="443983" cy="452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k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4771696"/>
                </p:ext>
              </p:extLst>
            </p:nvPr>
          </p:nvGraphicFramePr>
          <p:xfrm>
            <a:off x="4625913" y="1756186"/>
            <a:ext cx="1064174" cy="1033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" name="Image" r:id="rId6" imgW="2603160" imgH="2526840" progId="Photoshop.Image.12">
                    <p:embed/>
                  </p:oleObj>
                </mc:Choice>
                <mc:Fallback>
                  <p:oleObj name="Image" r:id="rId6" imgW="2603160" imgH="2526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625913" y="1756186"/>
                          <a:ext cx="1064174" cy="10330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Gekrümmte Verbindung 11"/>
            <p:cNvCxnSpPr/>
            <p:nvPr/>
          </p:nvCxnSpPr>
          <p:spPr>
            <a:xfrm flipV="1">
              <a:off x="3793692" y="1989785"/>
              <a:ext cx="720468" cy="527175"/>
            </a:xfrm>
            <a:prstGeom prst="curvedConnector3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3851920" y="1815207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rgbClr val="0E3192"/>
                  </a:solidFill>
                  <a:latin typeface="+mn-lt"/>
                </a:rPr>
                <a:t>?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149476" y="296675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>
                  <a:latin typeface="+mn-lt"/>
                </a:rPr>
                <a:t>T(x, y)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4842849" y="296675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>
                  <a:latin typeface="+mn-lt"/>
                </a:rPr>
                <a:t>S(x, y)</a:t>
              </a:r>
            </a:p>
          </p:txBody>
        </p:sp>
      </p:grpSp>
      <p:sp>
        <p:nvSpPr>
          <p:cNvPr id="21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2608742"/>
            <a:ext cx="2541044" cy="836888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Naiver Ansatz:</a:t>
            </a:r>
            <a:endParaRPr lang="de-DE" sz="1800" b="1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 bwMode="auto">
          <a:xfrm>
            <a:off x="395536" y="3068960"/>
            <a:ext cx="4860726" cy="177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400" b="1" dirty="0" smtClean="0"/>
              <a:t>minimiere Fehler</a:t>
            </a:r>
            <a:r>
              <a:rPr lang="de-DE" sz="1400" dirty="0" smtClean="0"/>
              <a:t> E zwischen T und S: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hinsichtlich der Distanz 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kleinster Fehler </a:t>
            </a:r>
            <a:r>
              <a:rPr lang="de-DE" sz="1400" dirty="0" smtClean="0">
                <a:sym typeface="Wingdings" panose="05000000000000000000" pitchFamily="2" charset="2"/>
              </a:rPr>
              <a:t> optimales Matching: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ym typeface="Wingdings" panose="05000000000000000000" pitchFamily="2" charset="2"/>
              </a:rPr>
              <a:t>Komplexität: O(n²m²), O(n</a:t>
            </a:r>
            <a:r>
              <a:rPr lang="de-DE" sz="1400" baseline="30000" dirty="0" smtClean="0">
                <a:sym typeface="Wingdings" panose="05000000000000000000" pitchFamily="2" charset="2"/>
              </a:rPr>
              <a:t>4</a:t>
            </a:r>
            <a:r>
              <a:rPr lang="de-DE" sz="1400" dirty="0" smtClean="0">
                <a:sym typeface="Wingdings" panose="05000000000000000000" pitchFamily="2" charset="2"/>
              </a:rPr>
              <a:t>) für n = m</a:t>
            </a:r>
            <a:endParaRPr lang="de-DE" sz="1400" baseline="30000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40" y="3649919"/>
            <a:ext cx="4007186" cy="326299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40" y="2990443"/>
            <a:ext cx="3780451" cy="651802"/>
          </a:xfrm>
          <a:prstGeom prst="rect">
            <a:avLst/>
          </a:prstGeom>
        </p:spPr>
      </p:pic>
      <p:sp>
        <p:nvSpPr>
          <p:cNvPr id="18" name="Inhaltsplatzhalter 2"/>
          <p:cNvSpPr txBox="1">
            <a:spLocks/>
          </p:cNvSpPr>
          <p:nvPr/>
        </p:nvSpPr>
        <p:spPr bwMode="auto">
          <a:xfrm>
            <a:off x="274984" y="4797152"/>
            <a:ext cx="7249344" cy="4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1800" b="1" dirty="0" smtClean="0"/>
              <a:t>Effizienter, implementierter Ansatz:</a:t>
            </a:r>
            <a:endParaRPr lang="de-DE" sz="1800" b="1" dirty="0"/>
          </a:p>
        </p:txBody>
      </p:sp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395536" y="5157192"/>
            <a:ext cx="7920880" cy="116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400" b="1" dirty="0" smtClean="0"/>
              <a:t>Phasenkorrelation: </a:t>
            </a:r>
            <a:r>
              <a:rPr lang="de-DE" sz="1400" dirty="0" smtClean="0"/>
              <a:t>2D</a:t>
            </a:r>
            <a:r>
              <a:rPr lang="de-DE" sz="1400" b="1" dirty="0" smtClean="0"/>
              <a:t> </a:t>
            </a:r>
            <a:r>
              <a:rPr lang="de-DE" sz="1400" dirty="0" smtClean="0"/>
              <a:t>Kreuzkorrelation im Frequenzbereich</a:t>
            </a:r>
            <a:endParaRPr lang="de-DE" sz="1400" b="1" dirty="0"/>
          </a:p>
          <a:p>
            <a:pPr>
              <a:lnSpc>
                <a:spcPct val="150000"/>
              </a:lnSpc>
            </a:pPr>
            <a:r>
              <a:rPr lang="de-DE" sz="1400" dirty="0" smtClean="0">
                <a:sym typeface="Wingdings" panose="05000000000000000000" pitchFamily="2" charset="2"/>
              </a:rPr>
              <a:t>Komplexität</a:t>
            </a:r>
            <a:r>
              <a:rPr lang="de-DE" sz="1400" dirty="0">
                <a:sym typeface="Wingdings" panose="05000000000000000000" pitchFamily="2" charset="2"/>
              </a:rPr>
              <a:t>: </a:t>
            </a:r>
            <a:r>
              <a:rPr lang="de-DE" sz="1400" dirty="0" smtClean="0">
                <a:sym typeface="Wingdings" panose="05000000000000000000" pitchFamily="2" charset="2"/>
              </a:rPr>
              <a:t>O(n²) für Korrelation + O(n² log n) für FFT  O(n² log n)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>
                <a:sym typeface="Wingdings" panose="05000000000000000000" pitchFamily="2" charset="2"/>
              </a:rPr>
              <a:t>Rotation? </a:t>
            </a:r>
            <a:r>
              <a:rPr lang="de-DE" sz="1400" dirty="0" smtClean="0">
                <a:sym typeface="Wingdings" panose="05000000000000000000" pitchFamily="2" charset="2"/>
              </a:rPr>
              <a:t> Phasenkorrelation im Polarbereich</a:t>
            </a:r>
          </a:p>
          <a:p>
            <a:pPr>
              <a:lnSpc>
                <a:spcPct val="150000"/>
              </a:lnSpc>
            </a:pPr>
            <a:endParaRPr lang="de-DE" sz="1400" baseline="30000" dirty="0"/>
          </a:p>
          <a:p>
            <a:endParaRPr lang="de-DE" sz="1400" baseline="30000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3162877" y="1468154"/>
            <a:ext cx="2525235" cy="1244460"/>
            <a:chOff x="3164852" y="1756186"/>
            <a:chExt cx="2525235" cy="1244460"/>
          </a:xfrm>
        </p:grpSpPr>
        <p:graphicFrame>
          <p:nvGraphicFramePr>
            <p:cNvPr id="33" name="Objekt 32"/>
            <p:cNvGraphicFramePr>
              <a:graphicFrameLocks noChangeAspect="1"/>
            </p:cNvGraphicFramePr>
            <p:nvPr>
              <p:extLst/>
            </p:nvPr>
          </p:nvGraphicFramePr>
          <p:xfrm>
            <a:off x="3164852" y="2132856"/>
            <a:ext cx="589929" cy="867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0" name="Image" r:id="rId10" imgW="3339360" imgH="4914000" progId="Photoshop.Image.12">
                    <p:embed/>
                  </p:oleObj>
                </mc:Choice>
                <mc:Fallback>
                  <p:oleObj name="Image" r:id="rId10" imgW="3339360" imgH="49140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164852" y="2132856"/>
                          <a:ext cx="589929" cy="867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kt 33"/>
            <p:cNvGraphicFramePr>
              <a:graphicFrameLocks noChangeAspect="1"/>
            </p:cNvGraphicFramePr>
            <p:nvPr>
              <p:extLst/>
            </p:nvPr>
          </p:nvGraphicFramePr>
          <p:xfrm>
            <a:off x="4625913" y="1756186"/>
            <a:ext cx="1064174" cy="1033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1" name="Image" r:id="rId12" imgW="2603160" imgH="2526840" progId="Photoshop.Image.12">
                    <p:embed/>
                  </p:oleObj>
                </mc:Choice>
                <mc:Fallback>
                  <p:oleObj name="Image" r:id="rId12" imgW="2603160" imgH="2526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625913" y="1756186"/>
                          <a:ext cx="1064174" cy="10330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8620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uiExpand="1" build="p"/>
      <p:bldP spid="18" grpId="0" build="p"/>
      <p:bldP spid="1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 in Kurzform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340768"/>
            <a:ext cx="8749158" cy="518457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Aspect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:=</a:t>
            </a:r>
            <a:r>
              <a:rPr lang="de-DE" sz="1400" b="1" dirty="0" smtClean="0"/>
              <a:t> </a:t>
            </a:r>
            <a:r>
              <a:rPr lang="de-DE" sz="1400" dirty="0" smtClean="0"/>
              <a:t>(genau) ein semantischer Aspekt der sensorisch wahrnehmbaren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 smtClean="0"/>
              <a:t>	 Umwelt, bestehend aus zeitlich und räumlich zusammengehörigen Daten</a:t>
            </a:r>
            <a:endParaRPr lang="de-DE" sz="14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Aspect Map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:=</a:t>
            </a:r>
            <a:r>
              <a:rPr lang="de-DE" sz="1400" b="1" dirty="0" smtClean="0"/>
              <a:t> </a:t>
            </a:r>
            <a:r>
              <a:rPr lang="de-DE" sz="1400" dirty="0" smtClean="0"/>
              <a:t>einheitliche Datenstruktur, die einen Aspect als Projektion auf die (maximal)            2-dimensionale Bodenebene des WKS speichert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Aspect Memory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:= Menge von zeitlich fortlaufend wahrgenommen Aspect Maps desselben Aspects </a:t>
            </a:r>
            <a:endParaRPr lang="de-DE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Vergessen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:= zeitliches und räumliches Filtern und Vergröbern von Aspect Maps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Erinnern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:= rotationsinvariantes Template Matching partieller Aspect pro Gedächtnisstufe</a:t>
            </a:r>
            <a:r>
              <a:rPr lang="de-DE" sz="1800" b="1" dirty="0" smtClean="0"/>
              <a:t>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9218" name="Picture 2" descr="https://www.convertwithcontent.com/wp-content/uploads/2014/05/web-marketing-in-a-nutshell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45499" y="936000"/>
            <a:ext cx="1590997" cy="15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53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 smtClean="0"/>
              <a:t>– Architektur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42969"/>
            <a:ext cx="7488832" cy="42222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0820" y="5775792"/>
            <a:ext cx="644032" cy="82159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4438" y="5624129"/>
            <a:ext cx="338980" cy="86409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864572"/>
            <a:ext cx="650717" cy="64403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059697"/>
            <a:ext cx="1135614" cy="8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63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Résumé und Ausblick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340768"/>
            <a:ext cx="8749158" cy="51845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Gedächtnis</a:t>
            </a:r>
            <a:endParaRPr lang="de-DE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… </a:t>
            </a: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als Datenstruktur für zusammengehörige 4D Daten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   der </a:t>
            </a: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Umwelt auf Basis der CMA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Vergessen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… als zeitliches &amp; räumliches Filtern,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     „temporaler Feature-Extractor“,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    Generierung kogn. Karten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Parameter</a:t>
            </a: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, </a:t>
            </a: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Kernels</a:t>
            </a: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abhängig vom Verwendungszweck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>
                <a:solidFill>
                  <a:srgbClr val="FE0009"/>
                </a:solidFill>
                <a:sym typeface="Wingdings" panose="05000000000000000000" pitchFamily="2" charset="2"/>
              </a:rPr>
              <a:t>selbstständiges Finden der Parameterkonfiguration (?)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sz="1400" dirty="0">
                <a:solidFill>
                  <a:srgbClr val="FE0009"/>
                </a:solidFill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solidFill>
                  <a:srgbClr val="FE0009"/>
                </a:solidFill>
                <a:sym typeface="Wingdings" panose="05000000000000000000" pitchFamily="2" charset="2"/>
              </a:rPr>
              <a:t>    „Lernen“ (gilt auch für zugrundeliegende CMA)  ANN, CNN</a:t>
            </a:r>
          </a:p>
          <a:p>
            <a:pPr>
              <a:lnSpc>
                <a:spcPct val="150000"/>
              </a:lnSpc>
            </a:pPr>
            <a:r>
              <a:rPr lang="de-DE" sz="1800" b="1" dirty="0" smtClean="0"/>
              <a:t>Erinnern</a:t>
            </a:r>
            <a:endParaRPr lang="de-DE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… als Matching räumlicher Patterns innerhalb des raumzeitlichen Gedächtnisses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 smtClean="0">
                <a:solidFill>
                  <a:srgbClr val="FE0009"/>
                </a:solidFill>
                <a:sym typeface="Wingdings" panose="05000000000000000000" pitchFamily="2" charset="2"/>
              </a:rPr>
              <a:t>raumzeitliche Patterns  Matching von Situationsmustern</a:t>
            </a:r>
            <a:r>
              <a:rPr lang="de-DE" sz="1800" b="1" dirty="0" smtClean="0"/>
              <a:t>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68" y="980728"/>
            <a:ext cx="2593180" cy="31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251520" y="1556792"/>
            <a:ext cx="8569325" cy="4878000"/>
          </a:xfrm>
        </p:spPr>
        <p:txBody>
          <a:bodyPr/>
          <a:lstStyle/>
          <a:p>
            <a:pPr marL="0" indent="0" algn="ctr">
              <a:buNone/>
            </a:pPr>
            <a:r>
              <a:rPr lang="de-DE" sz="4400" dirty="0" smtClean="0"/>
              <a:t>Vielen Dank für die Aufmerksamkeit!</a:t>
            </a:r>
            <a:endParaRPr lang="de-DE" sz="4400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3356992"/>
            <a:ext cx="1386839" cy="167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3"/>
          <p:cNvSpPr txBox="1">
            <a:spLocks/>
          </p:cNvSpPr>
          <p:nvPr/>
        </p:nvSpPr>
        <p:spPr bwMode="auto">
          <a:xfrm>
            <a:off x="2483768" y="5301208"/>
            <a:ext cx="3806494" cy="265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4000" dirty="0" smtClean="0">
                <a:solidFill>
                  <a:srgbClr val="00B050"/>
                </a:solidFill>
              </a:rPr>
              <a:t>… Fragen?</a:t>
            </a:r>
            <a:endParaRPr lang="de-DE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09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251520" y="1556792"/>
            <a:ext cx="8569325" cy="4878000"/>
          </a:xfrm>
        </p:spPr>
        <p:txBody>
          <a:bodyPr/>
          <a:lstStyle/>
          <a:p>
            <a:pPr marL="0" indent="0" algn="ctr">
              <a:buNone/>
            </a:pPr>
            <a:r>
              <a:rPr lang="de-DE" sz="4400" dirty="0" smtClean="0"/>
              <a:t>Anhang</a:t>
            </a:r>
            <a:endParaRPr lang="de-DE" sz="4400" dirty="0"/>
          </a:p>
        </p:txBody>
      </p:sp>
      <p:pic>
        <p:nvPicPr>
          <p:cNvPr id="9218" name="Picture 2" descr="http://wallpapers-3d.ru/sstorage/53/2011/08/102081123521153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95" y="2642017"/>
            <a:ext cx="4330974" cy="27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43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m 16"/>
          <p:cNvGraphicFramePr/>
          <p:nvPr>
            <p:extLst>
              <p:ext uri="{D42A27DB-BD31-4B8C-83A1-F6EECF244321}">
                <p14:modId xmlns:p14="http://schemas.microsoft.com/office/powerpoint/2010/main" val="631870383"/>
              </p:ext>
            </p:extLst>
          </p:nvPr>
        </p:nvGraphicFramePr>
        <p:xfrm>
          <a:off x="5220072" y="1404000"/>
          <a:ext cx="4032448" cy="310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3416690120"/>
              </p:ext>
            </p:extLst>
          </p:nvPr>
        </p:nvGraphicFramePr>
        <p:xfrm>
          <a:off x="6173956" y="3501008"/>
          <a:ext cx="5364088" cy="2961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8" name="Diagramm 17"/>
          <p:cNvGraphicFramePr/>
          <p:nvPr>
            <p:extLst>
              <p:ext uri="{D42A27DB-BD31-4B8C-83A1-F6EECF244321}">
                <p14:modId xmlns:p14="http://schemas.microsoft.com/office/powerpoint/2010/main" val="1597068444"/>
              </p:ext>
            </p:extLst>
          </p:nvPr>
        </p:nvGraphicFramePr>
        <p:xfrm>
          <a:off x="2267744" y="4437112"/>
          <a:ext cx="4032448" cy="2961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508769192"/>
              </p:ext>
            </p:extLst>
          </p:nvPr>
        </p:nvGraphicFramePr>
        <p:xfrm>
          <a:off x="-2394044" y="2564904"/>
          <a:ext cx="5364088" cy="3087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62872153"/>
              </p:ext>
            </p:extLst>
          </p:nvPr>
        </p:nvGraphicFramePr>
        <p:xfrm>
          <a:off x="-1764704" y="4886328"/>
          <a:ext cx="5364088" cy="236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Wozu ein Gedächtnis für Robotersysteme?</a:t>
            </a:r>
            <a:endParaRPr lang="de-DE" dirty="0"/>
          </a:p>
        </p:txBody>
      </p:sp>
      <p:graphicFrame>
        <p:nvGraphicFramePr>
          <p:cNvPr id="16" name="Diagramm 15"/>
          <p:cNvGraphicFramePr/>
          <p:nvPr>
            <p:extLst>
              <p:ext uri="{D42A27DB-BD31-4B8C-83A1-F6EECF244321}">
                <p14:modId xmlns:p14="http://schemas.microsoft.com/office/powerpoint/2010/main" val="332790579"/>
              </p:ext>
            </p:extLst>
          </p:nvPr>
        </p:nvGraphicFramePr>
        <p:xfrm>
          <a:off x="1187624" y="921646"/>
          <a:ext cx="6336704" cy="27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832759877"/>
              </p:ext>
            </p:extLst>
          </p:nvPr>
        </p:nvGraphicFramePr>
        <p:xfrm>
          <a:off x="189331" y="1484784"/>
          <a:ext cx="856800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pic>
        <p:nvPicPr>
          <p:cNvPr id="4" name="Inhaltsplatzhalter 3"/>
          <p:cNvPicPr>
            <a:picLocks noGrp="1" noChangeAspect="1"/>
          </p:cNvPicPr>
          <p:nvPr>
            <p:ph sz="quarter" idx="13"/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12976"/>
            <a:ext cx="1386839" cy="1673352"/>
          </a:xfrm>
        </p:spPr>
      </p:pic>
    </p:spTree>
    <p:extLst>
      <p:ext uri="{BB962C8B-B14F-4D97-AF65-F5344CB8AC3E}">
        <p14:creationId xmlns:p14="http://schemas.microsoft.com/office/powerpoint/2010/main" val="881753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9" grpId="0">
        <p:bldAsOne/>
      </p:bldGraphic>
      <p:bldGraphic spid="18" grpId="0">
        <p:bldAsOne/>
      </p:bldGraphic>
      <p:bldGraphic spid="10" grpId="0">
        <p:bldAsOne/>
      </p:bldGraphic>
      <p:bldGraphic spid="9" grpId="0">
        <p:bldAsOne/>
      </p:bldGraphic>
      <p:bldGraphic spid="16" grpId="0">
        <p:bldAsOne/>
      </p:bldGraphic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Cognitive Maps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677150" cy="487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Beispielarchitektur und -netzwerk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0" y="2474828"/>
            <a:ext cx="5886531" cy="30963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39" y="2455080"/>
            <a:ext cx="3198142" cy="34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17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340768"/>
            <a:ext cx="8749158" cy="2303209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1800" b="1" dirty="0" smtClean="0"/>
          </a:p>
          <a:p>
            <a:pPr>
              <a:lnSpc>
                <a:spcPct val="150000"/>
              </a:lnSpc>
            </a:pPr>
            <a:r>
              <a:rPr lang="de-DE" sz="1400" dirty="0"/>
              <a:t>rank(K) = 1</a:t>
            </a:r>
            <a:endParaRPr lang="de-DE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 separierbar in 2 nacheinander anwendbare </a:t>
            </a:r>
            <a:r>
              <a:rPr lang="de-DE" sz="1400" dirty="0" smtClean="0">
                <a:sym typeface="Wingdings" panose="05000000000000000000" pitchFamily="2" charset="2"/>
              </a:rPr>
              <a:t>1D-Kernels</a:t>
            </a:r>
            <a:endParaRPr lang="de-DE" sz="1400" dirty="0">
              <a:solidFill>
                <a:srgbClr val="0E3192"/>
              </a:solidFill>
            </a:endParaRPr>
          </a:p>
          <a:p>
            <a:pPr marL="457200" lvl="1" indent="0">
              <a:buNone/>
            </a:pPr>
            <a:endParaRPr lang="de-DE" sz="1400" dirty="0">
              <a:solidFill>
                <a:srgbClr val="0E3192"/>
              </a:solidFill>
            </a:endParaRPr>
          </a:p>
          <a:p>
            <a:pPr lvl="1"/>
            <a:endParaRPr lang="de-DE" sz="1400" dirty="0">
              <a:solidFill>
                <a:srgbClr val="0E3192"/>
              </a:solidFill>
            </a:endParaRPr>
          </a:p>
          <a:p>
            <a:pPr marL="457200" lvl="1" indent="0">
              <a:buNone/>
            </a:pPr>
            <a:endParaRPr lang="de-DE" sz="1400" b="1" baseline="30000" dirty="0" smtClean="0"/>
          </a:p>
          <a:p>
            <a:pPr marL="0" indent="0">
              <a:buNone/>
            </a:pPr>
            <a:endParaRPr lang="de-DE" sz="1600" b="1" dirty="0" smtClean="0"/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Räumliches Filtern </a:t>
            </a:r>
            <a:r>
              <a:rPr lang="de-DE" dirty="0" smtClean="0"/>
              <a:t>– Separierbarkeit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51324"/>
            <a:ext cx="3094732" cy="88921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" y="4657485"/>
            <a:ext cx="4103440" cy="14134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86361"/>
            <a:ext cx="1352497" cy="33003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986361"/>
            <a:ext cx="3711093" cy="2292052"/>
          </a:xfrm>
          <a:prstGeom prst="rect">
            <a:avLst/>
          </a:prstGeom>
        </p:spPr>
      </p:pic>
      <p:sp>
        <p:nvSpPr>
          <p:cNvPr id="7" name="Freihandform 6"/>
          <p:cNvSpPr/>
          <p:nvPr/>
        </p:nvSpPr>
        <p:spPr>
          <a:xfrm>
            <a:off x="5492562" y="4793073"/>
            <a:ext cx="2590047" cy="1142280"/>
          </a:xfrm>
          <a:custGeom>
            <a:avLst/>
            <a:gdLst>
              <a:gd name="connsiteX0" fmla="*/ 79224 w 2590047"/>
              <a:gd name="connsiteY0" fmla="*/ 1002848 h 1142280"/>
              <a:gd name="connsiteX1" fmla="*/ 881480 w 2590047"/>
              <a:gd name="connsiteY1" fmla="*/ 847573 h 1142280"/>
              <a:gd name="connsiteX2" fmla="*/ 1511209 w 2590047"/>
              <a:gd name="connsiteY2" fmla="*/ 623286 h 1142280"/>
              <a:gd name="connsiteX3" fmla="*/ 2209948 w 2590047"/>
              <a:gd name="connsiteY3" fmla="*/ 131580 h 1142280"/>
              <a:gd name="connsiteX4" fmla="*/ 2391103 w 2590047"/>
              <a:gd name="connsiteY4" fmla="*/ 2184 h 1142280"/>
              <a:gd name="connsiteX5" fmla="*/ 2520499 w 2590047"/>
              <a:gd name="connsiteY5" fmla="*/ 62569 h 1142280"/>
              <a:gd name="connsiteX6" fmla="*/ 2589511 w 2590047"/>
              <a:gd name="connsiteY6" fmla="*/ 217844 h 1142280"/>
              <a:gd name="connsiteX7" fmla="*/ 2485994 w 2590047"/>
              <a:gd name="connsiteY7" fmla="*/ 364494 h 1142280"/>
              <a:gd name="connsiteX8" fmla="*/ 2097805 w 2590047"/>
              <a:gd name="connsiteY8" fmla="*/ 683671 h 1142280"/>
              <a:gd name="connsiteX9" fmla="*/ 1700990 w 2590047"/>
              <a:gd name="connsiteY9" fmla="*/ 890705 h 1142280"/>
              <a:gd name="connsiteX10" fmla="*/ 1278296 w 2590047"/>
              <a:gd name="connsiteY10" fmla="*/ 1028727 h 1142280"/>
              <a:gd name="connsiteX11" fmla="*/ 476039 w 2590047"/>
              <a:gd name="connsiteY11" fmla="*/ 1132244 h 1142280"/>
              <a:gd name="connsiteX12" fmla="*/ 79224 w 2590047"/>
              <a:gd name="connsiteY12" fmla="*/ 1123618 h 1142280"/>
              <a:gd name="connsiteX13" fmla="*/ 79224 w 2590047"/>
              <a:gd name="connsiteY13" fmla="*/ 1002848 h 11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90047" h="1142280">
                <a:moveTo>
                  <a:pt x="79224" y="1002848"/>
                </a:moveTo>
                <a:cubicBezTo>
                  <a:pt x="212933" y="956841"/>
                  <a:pt x="642816" y="910833"/>
                  <a:pt x="881480" y="847573"/>
                </a:cubicBezTo>
                <a:cubicBezTo>
                  <a:pt x="1120144" y="784313"/>
                  <a:pt x="1289798" y="742618"/>
                  <a:pt x="1511209" y="623286"/>
                </a:cubicBezTo>
                <a:cubicBezTo>
                  <a:pt x="1732620" y="503954"/>
                  <a:pt x="2209948" y="131580"/>
                  <a:pt x="2209948" y="131580"/>
                </a:cubicBezTo>
                <a:cubicBezTo>
                  <a:pt x="2356597" y="28063"/>
                  <a:pt x="2339345" y="13686"/>
                  <a:pt x="2391103" y="2184"/>
                </a:cubicBezTo>
                <a:cubicBezTo>
                  <a:pt x="2442862" y="-9318"/>
                  <a:pt x="2487431" y="26626"/>
                  <a:pt x="2520499" y="62569"/>
                </a:cubicBezTo>
                <a:cubicBezTo>
                  <a:pt x="2553567" y="98512"/>
                  <a:pt x="2595262" y="167523"/>
                  <a:pt x="2589511" y="217844"/>
                </a:cubicBezTo>
                <a:cubicBezTo>
                  <a:pt x="2583760" y="268165"/>
                  <a:pt x="2567945" y="286856"/>
                  <a:pt x="2485994" y="364494"/>
                </a:cubicBezTo>
                <a:cubicBezTo>
                  <a:pt x="2404043" y="442132"/>
                  <a:pt x="2228639" y="595969"/>
                  <a:pt x="2097805" y="683671"/>
                </a:cubicBezTo>
                <a:cubicBezTo>
                  <a:pt x="1966971" y="771373"/>
                  <a:pt x="1837575" y="833196"/>
                  <a:pt x="1700990" y="890705"/>
                </a:cubicBezTo>
                <a:cubicBezTo>
                  <a:pt x="1564405" y="948214"/>
                  <a:pt x="1482454" y="988471"/>
                  <a:pt x="1278296" y="1028727"/>
                </a:cubicBezTo>
                <a:cubicBezTo>
                  <a:pt x="1074138" y="1068983"/>
                  <a:pt x="675884" y="1116429"/>
                  <a:pt x="476039" y="1132244"/>
                </a:cubicBezTo>
                <a:cubicBezTo>
                  <a:pt x="276194" y="1148059"/>
                  <a:pt x="152549" y="1145184"/>
                  <a:pt x="79224" y="1123618"/>
                </a:cubicBezTo>
                <a:cubicBezTo>
                  <a:pt x="5899" y="1102052"/>
                  <a:pt x="-54485" y="1048855"/>
                  <a:pt x="79224" y="1002848"/>
                </a:cubicBez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79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de/thumb/4/4c/Neuronal-Networks-Feedback.png/220px-Neuronal-Networks-Fee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" y="3113528"/>
            <a:ext cx="1832301" cy="11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inflecto.com/media/8704/database-develop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6" y="2347429"/>
            <a:ext cx="2448107" cy="18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docs.opencv.org/_images/m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3" y="4362147"/>
            <a:ext cx="1691460" cy="15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ein Gedächtnis?</a:t>
            </a:r>
            <a:endParaRPr lang="de-DE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209300" y="1543369"/>
            <a:ext cx="8646700" cy="4736484"/>
            <a:chOff x="209300" y="1543369"/>
            <a:chExt cx="8646700" cy="4736484"/>
          </a:xfrm>
        </p:grpSpPr>
        <p:cxnSp>
          <p:nvCxnSpPr>
            <p:cNvPr id="6" name="Gerade Verbindung mit Pfeil 5"/>
            <p:cNvCxnSpPr/>
            <p:nvPr/>
          </p:nvCxnSpPr>
          <p:spPr>
            <a:xfrm flipV="1">
              <a:off x="467544" y="1926747"/>
              <a:ext cx="0" cy="42214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209300" y="1543369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smtClean="0">
                  <a:solidFill>
                    <a:srgbClr val="0E3192"/>
                  </a:solidFill>
                  <a:latin typeface="+mn-lt"/>
                </a:rPr>
                <a:t>Zeit</a:t>
              </a:r>
            </a:p>
          </p:txBody>
        </p:sp>
        <p:cxnSp>
          <p:nvCxnSpPr>
            <p:cNvPr id="13" name="Gerade Verbindung mit Pfeil 12"/>
            <p:cNvCxnSpPr/>
            <p:nvPr/>
          </p:nvCxnSpPr>
          <p:spPr>
            <a:xfrm flipV="1">
              <a:off x="475340" y="4010144"/>
              <a:ext cx="2546552" cy="21168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>
              <a:off x="2692278" y="3718784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smtClean="0">
                  <a:solidFill>
                    <a:srgbClr val="0E3192"/>
                  </a:solidFill>
                  <a:latin typeface="+mn-lt"/>
                </a:rPr>
                <a:t>Inhalt</a:t>
              </a:r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>
              <a:off x="475340" y="6141354"/>
              <a:ext cx="755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76006" y="6002854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smtClean="0">
                  <a:solidFill>
                    <a:srgbClr val="0E3192"/>
                  </a:solidFill>
                  <a:latin typeface="+mn-lt"/>
                </a:rPr>
                <a:t>Raum</a:t>
              </a:r>
            </a:p>
          </p:txBody>
        </p:sp>
      </p:grpSp>
      <p:pic>
        <p:nvPicPr>
          <p:cNvPr id="29" name="Picture 87" descr="http://upload.wikimedia.org/wikipedia/commons/thumb/9/9b/FIR_Filter.svg/300px-FIR_Filte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1" y="1851493"/>
            <a:ext cx="2234824" cy="102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ttps://www.frc.ri.cmu.edu/~hpm/project.archive/robot.papers/1985/Sonar.1984.s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945" y="2944229"/>
            <a:ext cx="2576702" cy="17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Inhaltsplatzhalter 2"/>
          <p:cNvSpPr>
            <a:spLocks noGrp="1"/>
          </p:cNvSpPr>
          <p:nvPr>
            <p:ph sz="quarter" idx="13"/>
          </p:nvPr>
        </p:nvSpPr>
        <p:spPr>
          <a:xfrm>
            <a:off x="3294796" y="4494897"/>
            <a:ext cx="3871019" cy="199227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Dimensionen:</a:t>
            </a:r>
          </a:p>
          <a:p>
            <a:r>
              <a:rPr lang="de-DE" sz="1200" dirty="0" smtClean="0"/>
              <a:t>„Zeit und Inhalt“</a:t>
            </a:r>
          </a:p>
          <a:p>
            <a:pPr marL="0" indent="0">
              <a:buNone/>
            </a:pPr>
            <a:r>
              <a:rPr lang="de-DE" sz="1200" dirty="0" smtClean="0"/>
              <a:t>	 (Wienke 2010)</a:t>
            </a:r>
          </a:p>
          <a:p>
            <a:pPr marL="0" indent="0">
              <a:buNone/>
            </a:pPr>
            <a:endParaRPr lang="de-DE" sz="1200" dirty="0" smtClean="0"/>
          </a:p>
          <a:p>
            <a:r>
              <a:rPr lang="de-DE" sz="1200" b="1" dirty="0" smtClean="0"/>
              <a:t>Robotik: </a:t>
            </a:r>
            <a:r>
              <a:rPr lang="de-DE" sz="1200" dirty="0" smtClean="0"/>
              <a:t>Zeit, </a:t>
            </a:r>
            <a:r>
              <a:rPr lang="de-DE" sz="1200" b="1" dirty="0" smtClean="0"/>
              <a:t>Raum</a:t>
            </a:r>
            <a:r>
              <a:rPr lang="de-DE" sz="1200" dirty="0"/>
              <a:t> </a:t>
            </a:r>
            <a:r>
              <a:rPr lang="de-DE" sz="1200" dirty="0" smtClean="0"/>
              <a:t>und Nutzdaten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6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Vergessen – Gesamtprozess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2727464"/>
            <a:ext cx="8677150" cy="4878000"/>
          </a:xfrm>
        </p:spPr>
        <p:txBody>
          <a:bodyPr/>
          <a:lstStyle/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4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628800"/>
            <a:ext cx="5111104" cy="4437112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95536" y="2727464"/>
            <a:ext cx="313253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Vergessen :=</a:t>
            </a:r>
          </a:p>
          <a:p>
            <a:pPr marL="0" indent="0"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zeitliches </a:t>
            </a:r>
            <a:r>
              <a:rPr lang="de-DE" sz="1400" b="1" dirty="0">
                <a:sym typeface="Wingdings" panose="05000000000000000000" pitchFamily="2" charset="2"/>
              </a:rPr>
              <a:t>Filtern </a:t>
            </a: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+ </a:t>
            </a:r>
            <a:r>
              <a:rPr lang="de-DE" sz="1400" b="1" dirty="0">
                <a:sym typeface="Wingdings" panose="05000000000000000000" pitchFamily="2" charset="2"/>
              </a:rPr>
              <a:t>zeitliches </a:t>
            </a:r>
            <a:r>
              <a:rPr lang="de-DE" sz="1400" b="1" dirty="0" smtClean="0">
                <a:sym typeface="Wingdings" panose="05000000000000000000" pitchFamily="2" charset="2"/>
              </a:rPr>
              <a:t>Subsampling</a:t>
            </a:r>
          </a:p>
          <a:p>
            <a:pPr marL="0" indent="0">
              <a:buNone/>
            </a:pP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+ räumliches Filtern</a:t>
            </a:r>
          </a:p>
          <a:p>
            <a:pPr marL="0" indent="0"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+ räumliches Subsampling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Font typeface="Wingdings" pitchFamily="2" charset="2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15803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Erinnern – Rotationsinvarianz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3149476" y="1756186"/>
            <a:ext cx="2540611" cy="1312774"/>
            <a:chOff x="3149476" y="1756186"/>
            <a:chExt cx="2540611" cy="1312774"/>
          </a:xfrm>
        </p:grpSpPr>
        <p:graphicFrame>
          <p:nvGraphicFramePr>
            <p:cNvPr id="3" name="Objekt 2"/>
            <p:cNvGraphicFramePr>
              <a:graphicFrameLocks noChangeAspect="1"/>
            </p:cNvGraphicFramePr>
            <p:nvPr>
              <p:extLst/>
            </p:nvPr>
          </p:nvGraphicFramePr>
          <p:xfrm>
            <a:off x="3164852" y="2132856"/>
            <a:ext cx="589929" cy="867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6" name="Image" r:id="rId4" imgW="3339360" imgH="4914000" progId="Photoshop.Image.12">
                    <p:embed/>
                  </p:oleObj>
                </mc:Choice>
                <mc:Fallback>
                  <p:oleObj name="Image" r:id="rId4" imgW="3339360" imgH="49140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4852" y="2132856"/>
                          <a:ext cx="589929" cy="867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kt 12"/>
            <p:cNvGraphicFramePr>
              <a:graphicFrameLocks noChangeAspect="1"/>
            </p:cNvGraphicFramePr>
            <p:nvPr>
              <p:extLst/>
            </p:nvPr>
          </p:nvGraphicFramePr>
          <p:xfrm>
            <a:off x="4625913" y="1756186"/>
            <a:ext cx="1064174" cy="1033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7" name="Image" r:id="rId6" imgW="2603160" imgH="2526840" progId="Photoshop.Image.12">
                    <p:embed/>
                  </p:oleObj>
                </mc:Choice>
                <mc:Fallback>
                  <p:oleObj name="Image" r:id="rId6" imgW="2603160" imgH="2526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625913" y="1756186"/>
                          <a:ext cx="1064174" cy="10330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Gekrümmte Verbindung 14"/>
            <p:cNvCxnSpPr/>
            <p:nvPr/>
          </p:nvCxnSpPr>
          <p:spPr>
            <a:xfrm flipV="1">
              <a:off x="3793692" y="1989785"/>
              <a:ext cx="720468" cy="527175"/>
            </a:xfrm>
            <a:prstGeom prst="curvedConnector3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3149476" y="2821201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>
                  <a:latin typeface="+mn-lt"/>
                </a:rPr>
                <a:t>T(x, y)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4842849" y="2822739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>
                  <a:latin typeface="+mn-lt"/>
                </a:rPr>
                <a:t>S(x, y)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3851920" y="1815207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rgbClr val="0E3192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25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2808136"/>
            <a:ext cx="2988518" cy="836888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Polartransformation:</a:t>
            </a:r>
            <a:endParaRPr lang="de-DE" sz="1800" b="1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11559" y="3125432"/>
            <a:ext cx="7733797" cy="1815518"/>
            <a:chOff x="611559" y="3125432"/>
            <a:chExt cx="7733797" cy="1815518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78" y="3125432"/>
              <a:ext cx="3887578" cy="1815518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9" y="3369273"/>
              <a:ext cx="2418735" cy="590693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20" y="4098841"/>
              <a:ext cx="3168352" cy="587391"/>
            </a:xfrm>
            <a:prstGeom prst="rect">
              <a:avLst/>
            </a:prstGeom>
          </p:spPr>
        </p:pic>
      </p:grpSp>
      <p:grpSp>
        <p:nvGrpSpPr>
          <p:cNvPr id="9" name="Gruppieren 8"/>
          <p:cNvGrpSpPr/>
          <p:nvPr/>
        </p:nvGrpSpPr>
        <p:grpSpPr>
          <a:xfrm>
            <a:off x="1312948" y="4970139"/>
            <a:ext cx="6970302" cy="1421164"/>
            <a:chOff x="1312948" y="4970139"/>
            <a:chExt cx="6970302" cy="1421164"/>
          </a:xfrm>
        </p:grpSpPr>
        <p:sp>
          <p:nvSpPr>
            <p:cNvPr id="27" name="Pfeil nach unten 26"/>
            <p:cNvSpPr/>
            <p:nvPr/>
          </p:nvSpPr>
          <p:spPr>
            <a:xfrm rot="16200000">
              <a:off x="3807160" y="5461386"/>
              <a:ext cx="469825" cy="496761"/>
            </a:xfrm>
            <a:prstGeom prst="downArrow">
              <a:avLst/>
            </a:prstGeom>
            <a:solidFill>
              <a:srgbClr val="0E31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28" name="Objekt 27"/>
            <p:cNvGraphicFramePr>
              <a:graphicFrameLocks noChangeAspect="1"/>
            </p:cNvGraphicFramePr>
            <p:nvPr>
              <p:extLst/>
            </p:nvPr>
          </p:nvGraphicFramePr>
          <p:xfrm>
            <a:off x="1312948" y="4970139"/>
            <a:ext cx="2140665" cy="1421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8" name="Image" r:id="rId11" imgW="4571280" imgH="3034800" progId="Photoshop.Image.12">
                    <p:embed/>
                  </p:oleObj>
                </mc:Choice>
                <mc:Fallback>
                  <p:oleObj name="Image" r:id="rId11" imgW="4571280" imgH="30348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2948" y="4970139"/>
                          <a:ext cx="2140665" cy="14211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kt 28"/>
            <p:cNvGraphicFramePr>
              <a:graphicFrameLocks noChangeAspect="1"/>
            </p:cNvGraphicFramePr>
            <p:nvPr>
              <p:extLst/>
            </p:nvPr>
          </p:nvGraphicFramePr>
          <p:xfrm>
            <a:off x="4613387" y="5324351"/>
            <a:ext cx="3669863" cy="770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9" name="Image" r:id="rId13" imgW="7619040" imgH="1599840" progId="Photoshop.Image.12">
                    <p:embed/>
                  </p:oleObj>
                </mc:Choice>
                <mc:Fallback>
                  <p:oleObj name="Image" r:id="rId13" imgW="7619040" imgH="1599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613387" y="5324351"/>
                          <a:ext cx="3669863" cy="7708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8783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Erinnern – Gesamtprozess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84784"/>
            <a:ext cx="4906512" cy="501317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94" y="1193384"/>
            <a:ext cx="2008154" cy="15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75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 smtClean="0"/>
              <a:t>– Effizienz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340768"/>
            <a:ext cx="8749158" cy="487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Kostenintensive Basisoperationen:</a:t>
            </a:r>
          </a:p>
          <a:p>
            <a:r>
              <a:rPr lang="de-DE" sz="1600" b="1" dirty="0" smtClean="0"/>
              <a:t>Vergessen</a:t>
            </a:r>
          </a:p>
          <a:p>
            <a:pPr lvl="1"/>
            <a:r>
              <a:rPr lang="de-DE" sz="1400" dirty="0">
                <a:solidFill>
                  <a:srgbClr val="0E3192"/>
                </a:solidFill>
              </a:rPr>
              <a:t>[Filt] Filtern (</a:t>
            </a:r>
            <a:r>
              <a:rPr lang="de-DE" sz="1400" dirty="0" smtClean="0">
                <a:solidFill>
                  <a:srgbClr val="0E3192"/>
                </a:solidFill>
              </a:rPr>
              <a:t>Faltung): O(n²k²</a:t>
            </a:r>
            <a:r>
              <a:rPr lang="de-DE" sz="1400" dirty="0">
                <a:solidFill>
                  <a:srgbClr val="0E3192"/>
                </a:solidFill>
              </a:rPr>
              <a:t>) </a:t>
            </a: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 FFT: O(n log </a:t>
            </a:r>
            <a:r>
              <a:rPr lang="de-DE" sz="1400" dirty="0">
                <a:solidFill>
                  <a:srgbClr val="0E3192"/>
                </a:solidFill>
              </a:rPr>
              <a:t>n²)</a:t>
            </a:r>
          </a:p>
          <a:p>
            <a:pPr lvl="1"/>
            <a:r>
              <a:rPr lang="de-DE" sz="1400" dirty="0">
                <a:solidFill>
                  <a:srgbClr val="0E3192"/>
                </a:solidFill>
              </a:rPr>
              <a:t>[Op] </a:t>
            </a:r>
            <a:r>
              <a:rPr lang="de-DE" sz="1400" dirty="0" smtClean="0">
                <a:solidFill>
                  <a:srgbClr val="0E3192"/>
                </a:solidFill>
              </a:rPr>
              <a:t>Operation / Combination: </a:t>
            </a:r>
            <a:r>
              <a:rPr lang="de-DE" sz="1400" dirty="0">
                <a:solidFill>
                  <a:srgbClr val="0E3192"/>
                </a:solidFill>
              </a:rPr>
              <a:t>O(n²</a:t>
            </a:r>
            <a:r>
              <a:rPr lang="de-DE" sz="1400" dirty="0" smtClean="0">
                <a:solidFill>
                  <a:srgbClr val="0E3192"/>
                </a:solidFill>
              </a:rPr>
              <a:t>)</a:t>
            </a:r>
            <a:endParaRPr lang="de-DE" sz="1600" b="1" dirty="0" smtClean="0"/>
          </a:p>
          <a:p>
            <a:r>
              <a:rPr lang="de-DE" sz="1600" b="1" dirty="0" smtClean="0"/>
              <a:t>Erinnern</a:t>
            </a:r>
          </a:p>
          <a:p>
            <a:pPr lvl="1"/>
            <a:r>
              <a:rPr lang="de-DE" sz="1400" dirty="0" smtClean="0">
                <a:solidFill>
                  <a:srgbClr val="0E3192"/>
                </a:solidFill>
              </a:rPr>
              <a:t>Phasenkorrelation (entspricht Faltung): O(n</a:t>
            </a:r>
            <a:r>
              <a:rPr lang="de-DE" sz="1400" baseline="30000" dirty="0" smtClean="0">
                <a:solidFill>
                  <a:srgbClr val="0E3192"/>
                </a:solidFill>
              </a:rPr>
              <a:t>4</a:t>
            </a:r>
            <a:r>
              <a:rPr lang="de-DE" sz="1400" dirty="0" smtClean="0">
                <a:solidFill>
                  <a:srgbClr val="0E3192"/>
                </a:solidFill>
              </a:rPr>
              <a:t>) </a:t>
            </a:r>
            <a:r>
              <a:rPr lang="de-DE" sz="1400" dirty="0" smtClean="0">
                <a:solidFill>
                  <a:srgbClr val="0E3192"/>
                </a:solidFill>
                <a:sym typeface="Wingdings" panose="05000000000000000000" pitchFamily="2" charset="2"/>
              </a:rPr>
              <a:t> FFT: O(n² </a:t>
            </a:r>
            <a:r>
              <a:rPr lang="de-DE" sz="1400" dirty="0">
                <a:solidFill>
                  <a:srgbClr val="0E3192"/>
                </a:solidFill>
                <a:sym typeface="Wingdings" panose="05000000000000000000" pitchFamily="2" charset="2"/>
              </a:rPr>
              <a:t>log </a:t>
            </a:r>
            <a:r>
              <a:rPr lang="de-DE" sz="1400" dirty="0" smtClean="0">
                <a:solidFill>
                  <a:srgbClr val="0E3192"/>
                </a:solidFill>
              </a:rPr>
              <a:t>n)</a:t>
            </a:r>
          </a:p>
          <a:p>
            <a:pPr lvl="1"/>
            <a:endParaRPr lang="de-DE" sz="1400" dirty="0">
              <a:solidFill>
                <a:srgbClr val="0E3192"/>
              </a:solidFill>
            </a:endParaRPr>
          </a:p>
          <a:p>
            <a:pPr marL="457200" lvl="1" indent="0">
              <a:buNone/>
            </a:pPr>
            <a:endParaRPr lang="de-DE" sz="1400" dirty="0">
              <a:solidFill>
                <a:srgbClr val="0E3192"/>
              </a:solidFill>
            </a:endParaRPr>
          </a:p>
          <a:p>
            <a:pPr marL="457200" lvl="1" indent="0">
              <a:buNone/>
            </a:pPr>
            <a:endParaRPr lang="de-DE" sz="1400" dirty="0">
              <a:solidFill>
                <a:srgbClr val="0E3192"/>
              </a:solidFill>
            </a:endParaRPr>
          </a:p>
          <a:p>
            <a:pPr lvl="1"/>
            <a:endParaRPr lang="de-DE" sz="1400" dirty="0">
              <a:solidFill>
                <a:srgbClr val="0E3192"/>
              </a:solidFill>
            </a:endParaRPr>
          </a:p>
          <a:p>
            <a:pPr marL="457200" lvl="1" indent="0">
              <a:buNone/>
            </a:pPr>
            <a:endParaRPr lang="de-DE" sz="1400" b="1" baseline="30000" dirty="0" smtClean="0"/>
          </a:p>
          <a:p>
            <a:pPr marL="0" indent="0">
              <a:buNone/>
            </a:pPr>
            <a:endParaRPr lang="de-DE" sz="1600" b="1" dirty="0" smtClean="0"/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90" y="3501008"/>
            <a:ext cx="4698862" cy="2902120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5371800" y="3645024"/>
            <a:ext cx="3251136" cy="2586232"/>
            <a:chOff x="5371800" y="3645024"/>
            <a:chExt cx="3251136" cy="258623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800" y="4813348"/>
              <a:ext cx="3251136" cy="1417908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386" y="3645024"/>
              <a:ext cx="650717" cy="644032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3645024"/>
              <a:ext cx="650717" cy="644032"/>
            </a:xfrm>
            <a:prstGeom prst="rect">
              <a:avLst/>
            </a:prstGeom>
          </p:spPr>
        </p:pic>
        <p:sp>
          <p:nvSpPr>
            <p:cNvPr id="17" name="Pfeil nach unten 16"/>
            <p:cNvSpPr/>
            <p:nvPr/>
          </p:nvSpPr>
          <p:spPr>
            <a:xfrm>
              <a:off x="6177935" y="4416585"/>
              <a:ext cx="333618" cy="352745"/>
            </a:xfrm>
            <a:prstGeom prst="downArrow">
              <a:avLst/>
            </a:prstGeom>
            <a:solidFill>
              <a:srgbClr val="0E31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Pfeil nach unten 17"/>
            <p:cNvSpPr/>
            <p:nvPr/>
          </p:nvSpPr>
          <p:spPr>
            <a:xfrm>
              <a:off x="6962797" y="4430556"/>
              <a:ext cx="333618" cy="352745"/>
            </a:xfrm>
            <a:prstGeom prst="downArrow">
              <a:avLst/>
            </a:prstGeom>
            <a:solidFill>
              <a:srgbClr val="0E31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860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Gedächtnis und Künstliche Intelligenz</a:t>
            </a:r>
            <a:endParaRPr lang="de-DE" dirty="0"/>
          </a:p>
        </p:txBody>
      </p:sp>
      <p:sp>
        <p:nvSpPr>
          <p:cNvPr id="116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484784"/>
            <a:ext cx="2679719" cy="487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400" dirty="0" smtClean="0"/>
              <a:t>symbolisch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deduktiv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scharfe Logik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vollständige, präzise Information</a:t>
            </a:r>
          </a:p>
          <a:p>
            <a:pPr>
              <a:lnSpc>
                <a:spcPct val="150000"/>
              </a:lnSpc>
            </a:pPr>
            <a:r>
              <a:rPr lang="de-DE" sz="1400" dirty="0"/>
              <a:t>t</a:t>
            </a:r>
            <a:r>
              <a:rPr lang="de-DE" sz="1400" dirty="0" smtClean="0"/>
              <a:t>echnisch: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	</a:t>
            </a:r>
            <a:r>
              <a:rPr lang="de-DE" sz="1400" dirty="0" smtClean="0"/>
              <a:t> </a:t>
            </a:r>
            <a:r>
              <a:rPr lang="de-DE" sz="1100" dirty="0" smtClean="0"/>
              <a:t>General Problem Solver,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100" dirty="0"/>
              <a:t>	</a:t>
            </a:r>
            <a:r>
              <a:rPr lang="de-DE" sz="1100" dirty="0" smtClean="0"/>
              <a:t> logische Programmierung,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100" dirty="0"/>
              <a:t>	</a:t>
            </a:r>
            <a:r>
              <a:rPr lang="de-DE" sz="1100" dirty="0" smtClean="0"/>
              <a:t>  …</a:t>
            </a:r>
            <a:endParaRPr lang="de-DE" sz="12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Langzeitgedächtnis</a:t>
            </a:r>
          </a:p>
          <a:p>
            <a:pPr marL="0" indent="0">
              <a:lnSpc>
                <a:spcPct val="150000"/>
              </a:lnSpc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1200" dirty="0" smtClean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 smtClean="0"/>
          </a:p>
          <a:p>
            <a:endParaRPr lang="de-DE" sz="1200" dirty="0"/>
          </a:p>
        </p:txBody>
      </p:sp>
      <p:sp>
        <p:nvSpPr>
          <p:cNvPr id="117" name="Inhaltsplatzhalter 2"/>
          <p:cNvSpPr txBox="1">
            <a:spLocks/>
          </p:cNvSpPr>
          <p:nvPr/>
        </p:nvSpPr>
        <p:spPr bwMode="auto">
          <a:xfrm>
            <a:off x="6364259" y="1484784"/>
            <a:ext cx="2587352" cy="48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400" dirty="0" smtClean="0"/>
              <a:t>subsymbolisch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induktiv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unscharfe Logik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unvollständige, vage Information</a:t>
            </a:r>
          </a:p>
          <a:p>
            <a:pPr>
              <a:lnSpc>
                <a:spcPct val="150000"/>
              </a:lnSpc>
            </a:pPr>
            <a:r>
              <a:rPr lang="de-DE" sz="1400" dirty="0"/>
              <a:t>technisch: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100" dirty="0"/>
              <a:t>    </a:t>
            </a:r>
            <a:r>
              <a:rPr lang="de-DE" sz="1100" dirty="0" smtClean="0"/>
              <a:t>      Neuronale </a:t>
            </a:r>
            <a:r>
              <a:rPr lang="de-DE" sz="1100" dirty="0"/>
              <a:t>Netze,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100" dirty="0"/>
              <a:t>     </a:t>
            </a:r>
            <a:r>
              <a:rPr lang="de-DE" sz="1100" dirty="0" smtClean="0"/>
              <a:t>     Neuromorphische </a:t>
            </a:r>
            <a:r>
              <a:rPr lang="de-DE" sz="1100" dirty="0"/>
              <a:t>Netze</a:t>
            </a:r>
            <a:r>
              <a:rPr lang="de-DE" sz="1100" dirty="0" smtClean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100" dirty="0"/>
              <a:t>	</a:t>
            </a:r>
            <a:r>
              <a:rPr lang="de-DE" sz="1100" dirty="0" smtClean="0"/>
              <a:t> …</a:t>
            </a:r>
            <a:endParaRPr lang="de-DE" sz="1400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Kurzzeitgedächtnis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</p:txBody>
      </p:sp>
      <p:pic>
        <p:nvPicPr>
          <p:cNvPr id="1032" name="Picture 8" descr="http://upload.wikimedia.org/wikipedia/commons/thumb/6/60/ArtificialNeuronModel_english.png/600px-ArtificialNeuronModel_engl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20" y="5226442"/>
            <a:ext cx="2268865" cy="107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5" y="5229489"/>
            <a:ext cx="2556363" cy="1151821"/>
          </a:xfrm>
          <a:prstGeom prst="rect">
            <a:avLst/>
          </a:prstGeom>
        </p:spPr>
      </p:pic>
      <p:grpSp>
        <p:nvGrpSpPr>
          <p:cNvPr id="121" name="Gruppieren 120"/>
          <p:cNvGrpSpPr/>
          <p:nvPr/>
        </p:nvGrpSpPr>
        <p:grpSpPr>
          <a:xfrm>
            <a:off x="2555776" y="1275583"/>
            <a:ext cx="6395836" cy="5114723"/>
            <a:chOff x="2555776" y="1275583"/>
            <a:chExt cx="6395836" cy="5114723"/>
          </a:xfrm>
        </p:grpSpPr>
        <p:grpSp>
          <p:nvGrpSpPr>
            <p:cNvPr id="120" name="Gruppieren 119"/>
            <p:cNvGrpSpPr/>
            <p:nvPr/>
          </p:nvGrpSpPr>
          <p:grpSpPr>
            <a:xfrm>
              <a:off x="2555776" y="1369092"/>
              <a:ext cx="6395836" cy="5012218"/>
              <a:chOff x="2555776" y="1369092"/>
              <a:chExt cx="6395836" cy="5012218"/>
            </a:xfrm>
          </p:grpSpPr>
          <p:sp>
            <p:nvSpPr>
              <p:cNvPr id="115" name="Rechteck 114"/>
              <p:cNvSpPr/>
              <p:nvPr/>
            </p:nvSpPr>
            <p:spPr>
              <a:xfrm>
                <a:off x="4583274" y="1403999"/>
                <a:ext cx="4368338" cy="4977311"/>
              </a:xfrm>
              <a:prstGeom prst="rect">
                <a:avLst/>
              </a:prstGeom>
              <a:noFill/>
              <a:ln w="25400">
                <a:solidFill>
                  <a:srgbClr val="0E319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8" name="Pfeil nach rechts 117"/>
              <p:cNvSpPr/>
              <p:nvPr/>
            </p:nvSpPr>
            <p:spPr>
              <a:xfrm flipH="1">
                <a:off x="2555776" y="1369092"/>
                <a:ext cx="2027498" cy="1014396"/>
              </a:xfrm>
              <a:prstGeom prst="rightArrow">
                <a:avLst/>
              </a:prstGeom>
              <a:noFill/>
              <a:ln w="25400">
                <a:solidFill>
                  <a:srgbClr val="0E319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25" name="Titel 1"/>
            <p:cNvSpPr txBox="1">
              <a:spLocks/>
            </p:cNvSpPr>
            <p:nvPr/>
          </p:nvSpPr>
          <p:spPr bwMode="auto">
            <a:xfrm rot="17496295">
              <a:off x="4902023" y="3598945"/>
              <a:ext cx="5114723" cy="46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E3192"/>
                  </a:solidFill>
                  <a:latin typeface="Verdana"/>
                  <a:ea typeface="ＭＳ Ｐゴシック" charset="-128"/>
                  <a:cs typeface="Verdana"/>
                </a:defRPr>
              </a:lvl1pPr>
              <a:lvl2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  <a:cs typeface="Verdana" charset="0"/>
                </a:defRPr>
              </a:lvl2pPr>
              <a:lvl3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  <a:cs typeface="Verdana" charset="0"/>
                </a:defRPr>
              </a:lvl3pPr>
              <a:lvl4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  <a:cs typeface="Verdana" charset="0"/>
                </a:defRPr>
              </a:lvl4pPr>
              <a:lvl5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  <a:cs typeface="Verdana" charset="0"/>
                </a:defRPr>
              </a:lvl5pPr>
              <a:lvl6pPr marL="4572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</a:defRPr>
              </a:lvl6pPr>
              <a:lvl7pPr marL="9144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</a:defRPr>
              </a:lvl7pPr>
              <a:lvl8pPr marL="13716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</a:defRPr>
              </a:lvl8pPr>
              <a:lvl9pPr marL="18288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254F9E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r>
                <a:rPr lang="de-DE" sz="4000" dirty="0" smtClean="0"/>
                <a:t>Working Memory</a:t>
              </a:r>
              <a:endParaRPr lang="de-DE" sz="4000" dirty="0"/>
            </a:p>
          </p:txBody>
        </p:sp>
      </p:grpSp>
      <p:sp>
        <p:nvSpPr>
          <p:cNvPr id="100" name="Rechteck 99"/>
          <p:cNvSpPr/>
          <p:nvPr/>
        </p:nvSpPr>
        <p:spPr>
          <a:xfrm>
            <a:off x="3257853" y="1616182"/>
            <a:ext cx="2617396" cy="526203"/>
          </a:xfrm>
          <a:prstGeom prst="rect">
            <a:avLst/>
          </a:prstGeom>
          <a:solidFill>
            <a:srgbClr val="0E3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4" name="Abgerundetes Rechteck 4"/>
          <p:cNvSpPr/>
          <p:nvPr/>
        </p:nvSpPr>
        <p:spPr>
          <a:xfrm>
            <a:off x="3492902" y="1604547"/>
            <a:ext cx="2147298" cy="5702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985" tIns="6985" rIns="6985" bIns="6985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100" b="1" kern="1200" dirty="0" smtClean="0"/>
              <a:t>Intelligentes Verhalten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100" b="1" i="1" dirty="0" smtClean="0"/>
              <a:t>„Reaktiv++“</a:t>
            </a:r>
            <a:endParaRPr lang="de-DE" sz="1100" b="1" i="1" kern="1200" dirty="0"/>
          </a:p>
        </p:txBody>
      </p:sp>
      <p:pic>
        <p:nvPicPr>
          <p:cNvPr id="99" name="Grafik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82568" y="2861726"/>
            <a:ext cx="3978863" cy="2628292"/>
          </a:xfrm>
          <a:prstGeom prst="rect">
            <a:avLst/>
          </a:prstGeom>
        </p:spPr>
      </p:pic>
      <p:grpSp>
        <p:nvGrpSpPr>
          <p:cNvPr id="128" name="Gruppieren 127"/>
          <p:cNvGrpSpPr/>
          <p:nvPr/>
        </p:nvGrpSpPr>
        <p:grpSpPr>
          <a:xfrm>
            <a:off x="2205487" y="2391515"/>
            <a:ext cx="3806618" cy="3394314"/>
            <a:chOff x="2205487" y="2391515"/>
            <a:chExt cx="3806618" cy="3394314"/>
          </a:xfrm>
        </p:grpSpPr>
        <p:grpSp>
          <p:nvGrpSpPr>
            <p:cNvPr id="129" name="Gruppieren 128"/>
            <p:cNvGrpSpPr/>
            <p:nvPr/>
          </p:nvGrpSpPr>
          <p:grpSpPr>
            <a:xfrm>
              <a:off x="2205487" y="2391515"/>
              <a:ext cx="2235105" cy="682142"/>
              <a:chOff x="3508561" y="799539"/>
              <a:chExt cx="2235105" cy="682142"/>
            </a:xfrm>
          </p:grpSpPr>
          <p:sp>
            <p:nvSpPr>
              <p:cNvPr id="135" name="Abgerundetes Rechteck 134"/>
              <p:cNvSpPr/>
              <p:nvPr/>
            </p:nvSpPr>
            <p:spPr>
              <a:xfrm>
                <a:off x="3508561" y="799539"/>
                <a:ext cx="1459782" cy="63195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6" name="Abgerundetes Rechteck 4"/>
              <p:cNvSpPr/>
              <p:nvPr/>
            </p:nvSpPr>
            <p:spPr>
              <a:xfrm>
                <a:off x="4468560" y="911425"/>
                <a:ext cx="1275106" cy="5702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100" b="1" kern="1200" dirty="0" smtClean="0"/>
                  <a:t>(persistent)</a:t>
                </a:r>
              </a:p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100" b="1" kern="1200" dirty="0" smtClean="0"/>
                  <a:t>Speichern </a:t>
                </a:r>
                <a:endParaRPr lang="de-DE" sz="1100" b="1" kern="1200" dirty="0"/>
              </a:p>
            </p:txBody>
          </p:sp>
        </p:grpSp>
        <p:sp>
          <p:nvSpPr>
            <p:cNvPr id="130" name="Abgerundetes Rechteck 4"/>
            <p:cNvSpPr/>
            <p:nvPr/>
          </p:nvSpPr>
          <p:spPr>
            <a:xfrm>
              <a:off x="4566551" y="2580536"/>
              <a:ext cx="1275106" cy="57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kern="1200" dirty="0" smtClean="0"/>
                <a:t>Wahrnehmen</a:t>
              </a:r>
              <a:endParaRPr lang="de-DE" sz="1100" b="1" kern="1200" dirty="0"/>
            </a:p>
          </p:txBody>
        </p:sp>
        <p:sp>
          <p:nvSpPr>
            <p:cNvPr id="131" name="Abgerundetes Rechteck 4"/>
            <p:cNvSpPr/>
            <p:nvPr/>
          </p:nvSpPr>
          <p:spPr>
            <a:xfrm>
              <a:off x="4701049" y="3872750"/>
              <a:ext cx="1275106" cy="57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kern="1200" dirty="0" smtClean="0"/>
                <a:t>Vergessen</a:t>
              </a:r>
              <a:endParaRPr lang="de-DE" sz="1100" b="1" kern="1200" dirty="0"/>
            </a:p>
          </p:txBody>
        </p:sp>
        <p:sp>
          <p:nvSpPr>
            <p:cNvPr id="132" name="Abgerundetes Rechteck 4"/>
            <p:cNvSpPr/>
            <p:nvPr/>
          </p:nvSpPr>
          <p:spPr>
            <a:xfrm>
              <a:off x="3109739" y="5215573"/>
              <a:ext cx="1275106" cy="57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kern="1200" dirty="0" smtClean="0"/>
                <a:t>Lernen</a:t>
              </a:r>
              <a:endParaRPr lang="de-DE" sz="1100" b="1" kern="1200" dirty="0"/>
            </a:p>
          </p:txBody>
        </p:sp>
        <p:sp>
          <p:nvSpPr>
            <p:cNvPr id="133" name="Abgerundetes Rechteck 4"/>
            <p:cNvSpPr/>
            <p:nvPr/>
          </p:nvSpPr>
          <p:spPr>
            <a:xfrm>
              <a:off x="3153589" y="3784670"/>
              <a:ext cx="1591309" cy="57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kern="1200" dirty="0" smtClean="0"/>
                <a:t>Denken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dirty="0" smtClean="0"/>
                <a:t>(Schlussfolgern)</a:t>
              </a:r>
              <a:endParaRPr lang="de-DE" sz="1100" b="1" kern="1200" dirty="0"/>
            </a:p>
          </p:txBody>
        </p:sp>
        <p:sp>
          <p:nvSpPr>
            <p:cNvPr id="134" name="Abgerundetes Rechteck 4"/>
            <p:cNvSpPr/>
            <p:nvPr/>
          </p:nvSpPr>
          <p:spPr>
            <a:xfrm>
              <a:off x="4736999" y="5215151"/>
              <a:ext cx="1275106" cy="57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b="1" kern="1200" dirty="0" smtClean="0"/>
                <a:t>Erinnern</a:t>
              </a:r>
              <a:endParaRPr lang="de-DE" sz="11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9976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Cognitive Maps Architecture [G. Zolynski]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677150" cy="487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400" dirty="0" smtClean="0"/>
              <a:t>ist ein </a:t>
            </a:r>
            <a:r>
              <a:rPr lang="de-DE" sz="1400" b="1" dirty="0" smtClean="0"/>
              <a:t>hierarchisches, datengetriebenes Wahrnehmungsnetzwerk</a:t>
            </a:r>
          </a:p>
          <a:p>
            <a:r>
              <a:rPr lang="de-DE" sz="1400" dirty="0" smtClean="0"/>
              <a:t>bestehend aus </a:t>
            </a:r>
            <a:r>
              <a:rPr lang="de-DE" sz="1400" b="1" dirty="0" smtClean="0"/>
              <a:t>Verarbeitungsknoten </a:t>
            </a:r>
            <a:r>
              <a:rPr lang="de-DE" sz="1400" i="1" dirty="0" smtClean="0"/>
              <a:t>(Processing Units) </a:t>
            </a:r>
            <a:r>
              <a:rPr lang="de-DE" sz="1400" dirty="0" smtClean="0"/>
              <a:t>verknüpft durch Kanten, entlang derer </a:t>
            </a:r>
            <a:r>
              <a:rPr lang="de-DE" sz="1400" b="1" dirty="0" smtClean="0"/>
              <a:t>räumlich, zeitlich und semantisch zusammengehörige Daten </a:t>
            </a:r>
            <a:r>
              <a:rPr lang="de-DE" sz="1400" i="1" dirty="0" smtClean="0"/>
              <a:t>(Aspects) </a:t>
            </a:r>
            <a:r>
              <a:rPr lang="de-DE" sz="1400" dirty="0" smtClean="0"/>
              <a:t>fließen</a:t>
            </a:r>
            <a:endParaRPr lang="de-DE" sz="1400" i="1" dirty="0"/>
          </a:p>
          <a:p>
            <a:pPr marL="0" indent="0">
              <a:buNone/>
            </a:pPr>
            <a:endParaRPr lang="de-DE" sz="1400" i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Aspect</a:t>
            </a:r>
          </a:p>
          <a:p>
            <a:r>
              <a:rPr lang="de-DE" sz="1400" dirty="0" smtClean="0"/>
              <a:t>Informationen </a:t>
            </a:r>
            <a:r>
              <a:rPr lang="de-DE" sz="1400" b="1" dirty="0" smtClean="0"/>
              <a:t>eines semantischen Aspekts </a:t>
            </a:r>
            <a:r>
              <a:rPr lang="de-DE" sz="1400" dirty="0"/>
              <a:t>der sensorisch wahrnehmbaren </a:t>
            </a:r>
            <a:r>
              <a:rPr lang="de-DE" sz="1400" dirty="0" smtClean="0"/>
              <a:t>Umwelt</a:t>
            </a:r>
          </a:p>
          <a:p>
            <a:r>
              <a:rPr lang="de-DE" sz="1400" b="1" dirty="0" smtClean="0"/>
              <a:t>räumlich und zeitlich </a:t>
            </a:r>
            <a:r>
              <a:rPr lang="de-DE" sz="1400" dirty="0" smtClean="0"/>
              <a:t>zusammengehörig</a:t>
            </a:r>
          </a:p>
          <a:p>
            <a:pPr marL="0" indent="0">
              <a:buNone/>
            </a:pPr>
            <a:r>
              <a:rPr lang="de-DE" sz="1400" dirty="0" smtClean="0"/>
              <a:t>	 Beispiele: {Höhenkarte, radiale Ultraschallabstände, Umgebungstemperatur} zur Zeit </a:t>
            </a:r>
            <a:r>
              <a:rPr lang="de-DE" sz="1400" dirty="0"/>
              <a:t>t</a:t>
            </a:r>
            <a:r>
              <a:rPr lang="de-DE" sz="1400" baseline="-25000" dirty="0"/>
              <a:t>0</a:t>
            </a:r>
            <a:endParaRPr lang="de-DE" sz="1400" baseline="-25000" dirty="0" smtClean="0"/>
          </a:p>
          <a:p>
            <a:pPr marL="0" indent="0">
              <a:buNone/>
            </a:pPr>
            <a:endParaRPr lang="de-DE" sz="14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Aspect Maps 	     </a:t>
            </a:r>
            <a:endParaRPr lang="de-DE" sz="1400" b="1" dirty="0" smtClean="0"/>
          </a:p>
          <a:p>
            <a:r>
              <a:rPr lang="de-DE" sz="1400" dirty="0" smtClean="0"/>
              <a:t>einheitlicher, technischer </a:t>
            </a:r>
            <a:r>
              <a:rPr lang="de-DE" sz="1400" b="1" dirty="0" smtClean="0"/>
              <a:t>Datenspeicher </a:t>
            </a:r>
            <a:r>
              <a:rPr lang="de-DE" sz="1400" dirty="0" smtClean="0"/>
              <a:t>für</a:t>
            </a:r>
            <a:r>
              <a:rPr lang="de-DE" sz="1400" b="1" dirty="0" smtClean="0"/>
              <a:t> Aspects</a:t>
            </a:r>
          </a:p>
          <a:p>
            <a:r>
              <a:rPr lang="de-DE" sz="1400" b="1" dirty="0" smtClean="0"/>
              <a:t>0- </a:t>
            </a:r>
            <a:r>
              <a:rPr lang="de-DE" sz="1400" b="1" dirty="0"/>
              <a:t>bis 2-dimensionaler </a:t>
            </a:r>
            <a:r>
              <a:rPr lang="de-DE" sz="1400" dirty="0"/>
              <a:t>Unterraum des 3D </a:t>
            </a:r>
            <a:r>
              <a:rPr lang="de-DE" sz="1400" dirty="0" smtClean="0"/>
              <a:t>WKS, parallel zur Horizontalen des WKS</a:t>
            </a:r>
            <a:endParaRPr lang="de-DE" sz="1400" dirty="0"/>
          </a:p>
          <a:p>
            <a:r>
              <a:rPr lang="de-DE" sz="1400" dirty="0" smtClean="0"/>
              <a:t>Daten entstehen durch </a:t>
            </a:r>
            <a:r>
              <a:rPr lang="de-DE" sz="1400" b="1" dirty="0" smtClean="0"/>
              <a:t>Projektion</a:t>
            </a:r>
            <a:r>
              <a:rPr lang="de-DE" sz="1400" dirty="0" smtClean="0"/>
              <a:t> sensorischer Daten des WKS auf diesen Unterraum</a:t>
            </a:r>
          </a:p>
          <a:p>
            <a:r>
              <a:rPr lang="de-DE" sz="1400" dirty="0" smtClean="0"/>
              <a:t>Warum </a:t>
            </a:r>
            <a:r>
              <a:rPr lang="de-DE" sz="1400" b="1" dirty="0"/>
              <a:t>≤</a:t>
            </a:r>
            <a:r>
              <a:rPr lang="de-DE" sz="1400" dirty="0" smtClean="0"/>
              <a:t> 2D? </a:t>
            </a:r>
            <a:r>
              <a:rPr lang="de-DE" sz="1400" dirty="0" smtClean="0">
                <a:sym typeface="Wingdings" panose="05000000000000000000" pitchFamily="2" charset="2"/>
              </a:rPr>
              <a:t> kognitive Karten (2.5D), gute Visualisierung, viele 2D-Algorithmen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3770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dirty="0" smtClean="0"/>
              <a:t>Cognitive Maps Architecture </a:t>
            </a:r>
            <a:r>
              <a:rPr lang="de-DE" dirty="0"/>
              <a:t>– </a:t>
            </a:r>
            <a:r>
              <a:rPr lang="de-DE" dirty="0" smtClean="0"/>
              <a:t>Processing Units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760949"/>
            <a:ext cx="4491437" cy="2362519"/>
          </a:xfrm>
          <a:prstGeom prst="rect">
            <a:avLst/>
          </a:prstGeom>
        </p:spPr>
      </p:pic>
      <p:grpSp>
        <p:nvGrpSpPr>
          <p:cNvPr id="17" name="Gruppieren 16"/>
          <p:cNvGrpSpPr/>
          <p:nvPr/>
        </p:nvGrpSpPr>
        <p:grpSpPr>
          <a:xfrm>
            <a:off x="288000" y="1412776"/>
            <a:ext cx="3655188" cy="1410077"/>
            <a:chOff x="288000" y="1412776"/>
            <a:chExt cx="3655188" cy="141007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241" y="1513157"/>
              <a:ext cx="1039947" cy="1262280"/>
            </a:xfrm>
            <a:prstGeom prst="rect">
              <a:avLst/>
            </a:prstGeom>
          </p:spPr>
        </p:pic>
        <p:sp>
          <p:nvSpPr>
            <p:cNvPr id="11" name="Inhaltsplatzhalter 2"/>
            <p:cNvSpPr txBox="1">
              <a:spLocks/>
            </p:cNvSpPr>
            <p:nvPr/>
          </p:nvSpPr>
          <p:spPr bwMode="auto">
            <a:xfrm>
              <a:off x="288000" y="1412776"/>
              <a:ext cx="2555808" cy="1410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514350" indent="-5143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E0009"/>
                </a:buClr>
                <a:buFont typeface="Wingdings" pitchFamily="2" charset="2"/>
                <a:buChar char="§"/>
                <a:defRPr sz="2000" b="0" kern="1200">
                  <a:solidFill>
                    <a:srgbClr val="0E3192"/>
                  </a:solidFill>
                  <a:latin typeface="Verdana"/>
                  <a:ea typeface="ＭＳ Ｐゴシック" charset="-128"/>
                  <a:cs typeface="Verdana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20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Wingdings" pitchFamily="2" charset="2"/>
                <a:buNone/>
              </a:pPr>
              <a:r>
                <a:rPr lang="de-DE" sz="1400" b="1" dirty="0" smtClean="0"/>
                <a:t>Extractor</a:t>
              </a:r>
            </a:p>
            <a:p>
              <a:r>
                <a:rPr lang="de-DE" sz="1400" b="1" dirty="0" smtClean="0"/>
                <a:t>Extrahiert</a:t>
              </a:r>
              <a:r>
                <a:rPr lang="de-DE" sz="1400" dirty="0" smtClean="0"/>
                <a:t> Aspects aus Rohdaten </a:t>
              </a:r>
            </a:p>
            <a:p>
              <a:r>
                <a:rPr lang="de-DE" sz="1400" dirty="0" smtClean="0"/>
                <a:t>oder neue Aspects aus bisherigen</a:t>
              </a:r>
            </a:p>
            <a:p>
              <a:pPr marL="0" indent="0">
                <a:buNone/>
              </a:pPr>
              <a:endParaRPr lang="de-DE" sz="1200" b="1" dirty="0"/>
            </a:p>
            <a:p>
              <a:pPr marL="0" indent="0">
                <a:lnSpc>
                  <a:spcPct val="150000"/>
                </a:lnSpc>
                <a:buFont typeface="Wingdings" pitchFamily="2" charset="2"/>
                <a:buNone/>
              </a:pPr>
              <a:r>
                <a:rPr lang="de-DE" sz="1800" b="1" dirty="0" smtClean="0"/>
                <a:t>	     </a:t>
              </a:r>
              <a:endParaRPr lang="de-DE" sz="1400" b="1" dirty="0" smtClean="0"/>
            </a:p>
            <a:p>
              <a:pPr>
                <a:lnSpc>
                  <a:spcPct val="150000"/>
                </a:lnSpc>
              </a:pPr>
              <a:endParaRPr lang="de-DE" sz="1400" dirty="0" smtClean="0"/>
            </a:p>
            <a:p>
              <a:pPr marL="0" indent="0">
                <a:buFont typeface="Wingdings" pitchFamily="2" charset="2"/>
                <a:buNone/>
              </a:pP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4283968" y="1467239"/>
            <a:ext cx="4516693" cy="1485034"/>
            <a:chOff x="4283968" y="1467239"/>
            <a:chExt cx="4516693" cy="1485034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881" y="1467239"/>
              <a:ext cx="968780" cy="1235873"/>
            </a:xfrm>
            <a:prstGeom prst="rect">
              <a:avLst/>
            </a:prstGeom>
          </p:spPr>
        </p:pic>
        <p:sp>
          <p:nvSpPr>
            <p:cNvPr id="13" name="Inhaltsplatzhalter 2"/>
            <p:cNvSpPr txBox="1">
              <a:spLocks/>
            </p:cNvSpPr>
            <p:nvPr/>
          </p:nvSpPr>
          <p:spPr bwMode="auto">
            <a:xfrm>
              <a:off x="4283968" y="1476217"/>
              <a:ext cx="4032303" cy="1476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514350" indent="-5143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E0009"/>
                </a:buClr>
                <a:buFont typeface="Wingdings" pitchFamily="2" charset="2"/>
                <a:buChar char="§"/>
                <a:defRPr sz="2000" b="0" kern="1200">
                  <a:solidFill>
                    <a:srgbClr val="0E3192"/>
                  </a:solidFill>
                  <a:latin typeface="Verdana"/>
                  <a:ea typeface="ＭＳ Ｐゴシック" charset="-128"/>
                  <a:cs typeface="Verdana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20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de-DE" sz="1400" b="1" dirty="0"/>
                <a:t>Operation / Combination</a:t>
              </a:r>
            </a:p>
            <a:p>
              <a:r>
                <a:rPr lang="de-DE" sz="1400" b="1" dirty="0"/>
                <a:t>binäre</a:t>
              </a:r>
              <a:r>
                <a:rPr lang="de-DE" sz="1400" dirty="0"/>
                <a:t> Operation, </a:t>
              </a:r>
              <a:r>
                <a:rPr lang="de-DE" sz="1400" b="1" dirty="0"/>
                <a:t>verknüpft</a:t>
              </a:r>
              <a:r>
                <a:rPr lang="de-DE" sz="1400" dirty="0"/>
                <a:t> </a:t>
              </a:r>
              <a:r>
                <a:rPr lang="de-DE" sz="1400" dirty="0" smtClean="0"/>
                <a:t>Aspects</a:t>
              </a:r>
              <a:r>
                <a:rPr lang="de-DE" sz="1400" b="1" dirty="0" smtClean="0"/>
                <a:t> elementweise</a:t>
              </a:r>
              <a:endParaRPr lang="de-DE" sz="1400" dirty="0"/>
            </a:p>
            <a:p>
              <a:r>
                <a:rPr lang="de-DE" sz="1400" dirty="0" smtClean="0"/>
                <a:t>Bsp.: Addition, Multiplikation</a:t>
              </a:r>
              <a:endParaRPr lang="de-DE" sz="1200" b="1" dirty="0"/>
            </a:p>
            <a:p>
              <a:pPr marL="0" indent="0">
                <a:lnSpc>
                  <a:spcPct val="150000"/>
                </a:lnSpc>
                <a:buFont typeface="Wingdings" pitchFamily="2" charset="2"/>
                <a:buNone/>
              </a:pPr>
              <a:r>
                <a:rPr lang="de-DE" sz="1800" b="1" dirty="0" smtClean="0"/>
                <a:t>	     </a:t>
              </a:r>
              <a:endParaRPr lang="de-DE" sz="1400" b="1" dirty="0" smtClean="0"/>
            </a:p>
            <a:p>
              <a:pPr>
                <a:lnSpc>
                  <a:spcPct val="150000"/>
                </a:lnSpc>
              </a:pPr>
              <a:endParaRPr lang="de-DE" sz="1400" dirty="0" smtClean="0"/>
            </a:p>
            <a:p>
              <a:pPr marL="0" indent="0">
                <a:buFont typeface="Wingdings" pitchFamily="2" charset="2"/>
                <a:buNone/>
              </a:pPr>
              <a:endParaRPr lang="de-DE" sz="1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4297408" y="5042045"/>
            <a:ext cx="4340967" cy="1520924"/>
            <a:chOff x="4297408" y="5042045"/>
            <a:chExt cx="4340967" cy="152092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967" y="5042045"/>
              <a:ext cx="581408" cy="1482071"/>
            </a:xfrm>
            <a:prstGeom prst="rect">
              <a:avLst/>
            </a:prstGeom>
          </p:spPr>
        </p:pic>
        <p:sp>
          <p:nvSpPr>
            <p:cNvPr id="14" name="Inhaltsplatzhalter 2"/>
            <p:cNvSpPr txBox="1">
              <a:spLocks/>
            </p:cNvSpPr>
            <p:nvPr/>
          </p:nvSpPr>
          <p:spPr bwMode="auto">
            <a:xfrm>
              <a:off x="4297408" y="5068965"/>
              <a:ext cx="4032304" cy="1494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514350" indent="-5143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E0009"/>
                </a:buClr>
                <a:buFont typeface="Wingdings" pitchFamily="2" charset="2"/>
                <a:buChar char="§"/>
                <a:defRPr sz="2000" b="0" kern="1200">
                  <a:solidFill>
                    <a:srgbClr val="0E3192"/>
                  </a:solidFill>
                  <a:latin typeface="Verdana"/>
                  <a:ea typeface="ＭＳ Ｐゴシック" charset="-128"/>
                  <a:cs typeface="Verdana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20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de-DE" sz="1400" b="1" dirty="0"/>
                <a:t>Filter</a:t>
              </a:r>
            </a:p>
            <a:p>
              <a:r>
                <a:rPr lang="de-DE" sz="1400" b="1" dirty="0"/>
                <a:t>unäre</a:t>
              </a:r>
              <a:r>
                <a:rPr lang="de-DE" sz="1400" dirty="0"/>
                <a:t> Operation, </a:t>
              </a:r>
              <a:r>
                <a:rPr lang="de-DE" sz="1400" dirty="0" smtClean="0"/>
                <a:t>wendet eine</a:t>
              </a:r>
              <a:r>
                <a:rPr lang="de-DE" sz="1400" b="1" dirty="0" smtClean="0"/>
                <a:t> </a:t>
              </a:r>
            </a:p>
            <a:p>
              <a:pPr marL="0" indent="0">
                <a:buNone/>
              </a:pPr>
              <a:r>
                <a:rPr lang="de-DE" sz="1400" b="1" dirty="0"/>
                <a:t>	</a:t>
              </a:r>
              <a:r>
                <a:rPr lang="de-DE" sz="1400" b="1" dirty="0" smtClean="0"/>
                <a:t> räumliche </a:t>
              </a:r>
              <a:r>
                <a:rPr lang="de-DE" sz="1400" b="1" dirty="0"/>
                <a:t>Filterfunktion </a:t>
              </a:r>
              <a:r>
                <a:rPr lang="de-DE" sz="1400" dirty="0" smtClean="0"/>
                <a:t>an</a:t>
              </a:r>
              <a:endParaRPr lang="de-DE" sz="1400" dirty="0"/>
            </a:p>
            <a:p>
              <a:r>
                <a:rPr lang="de-DE" sz="1400" dirty="0"/>
                <a:t>typische Bildverarbeitungsfilter</a:t>
              </a:r>
            </a:p>
            <a:p>
              <a:r>
                <a:rPr lang="de-DE" sz="1400" dirty="0" smtClean="0"/>
                <a:t>Bsp.: </a:t>
              </a:r>
              <a:r>
                <a:rPr lang="de-DE" sz="1400" dirty="0"/>
                <a:t>Weichzeichnen, </a:t>
              </a:r>
              <a:r>
                <a:rPr lang="de-DE" sz="1400" dirty="0" smtClean="0"/>
                <a:t>Konturen</a:t>
              </a:r>
              <a:endParaRPr lang="de-DE" sz="1400" dirty="0"/>
            </a:p>
            <a:p>
              <a:pPr marL="0" indent="0">
                <a:buNone/>
              </a:pPr>
              <a:endParaRPr lang="de-DE" sz="1400" b="1" dirty="0"/>
            </a:p>
            <a:p>
              <a:pPr marL="0" indent="0">
                <a:lnSpc>
                  <a:spcPct val="150000"/>
                </a:lnSpc>
                <a:buFont typeface="Wingdings" pitchFamily="2" charset="2"/>
                <a:buNone/>
              </a:pPr>
              <a:r>
                <a:rPr lang="de-DE" sz="1400" b="1" dirty="0" smtClean="0"/>
                <a:t>	     </a:t>
              </a:r>
            </a:p>
            <a:p>
              <a:pPr>
                <a:lnSpc>
                  <a:spcPct val="150000"/>
                </a:lnSpc>
              </a:pPr>
              <a:endParaRPr lang="de-DE" sz="1400" dirty="0" smtClean="0"/>
            </a:p>
            <a:p>
              <a:pPr marL="0" indent="0">
                <a:buFont typeface="Wingdings" pitchFamily="2" charset="2"/>
                <a:buNone/>
              </a:pP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88000" y="5105154"/>
            <a:ext cx="3568080" cy="1494004"/>
            <a:chOff x="288000" y="5105154"/>
            <a:chExt cx="3568080" cy="149400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953" y="5105154"/>
              <a:ext cx="485127" cy="1389928"/>
            </a:xfrm>
            <a:prstGeom prst="rect">
              <a:avLst/>
            </a:prstGeom>
          </p:spPr>
        </p:pic>
        <p:sp>
          <p:nvSpPr>
            <p:cNvPr id="15" name="Inhaltsplatzhalter 2"/>
            <p:cNvSpPr txBox="1">
              <a:spLocks/>
            </p:cNvSpPr>
            <p:nvPr/>
          </p:nvSpPr>
          <p:spPr bwMode="auto">
            <a:xfrm>
              <a:off x="288000" y="5105154"/>
              <a:ext cx="3168353" cy="1494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514350" indent="-5143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E0009"/>
                </a:buClr>
                <a:buFont typeface="Wingdings" pitchFamily="2" charset="2"/>
                <a:buChar char="§"/>
                <a:defRPr sz="2000" b="0" kern="1200">
                  <a:solidFill>
                    <a:srgbClr val="0E3192"/>
                  </a:solidFill>
                  <a:latin typeface="Verdana"/>
                  <a:ea typeface="ＭＳ Ｐゴシック" charset="-128"/>
                  <a:cs typeface="Verdana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20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54F9E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Verdana"/>
                  <a:ea typeface="ＭＳ Ｐゴシック" charset="-128"/>
                  <a:cs typeface="Verdan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de-DE" sz="1400" b="1" dirty="0"/>
                <a:t>Delay </a:t>
              </a:r>
              <a:r>
                <a:rPr lang="de-DE" sz="1400" b="1" dirty="0" smtClean="0"/>
                <a:t>Node</a:t>
              </a:r>
              <a:endParaRPr lang="de-DE" sz="1400" b="1" dirty="0"/>
            </a:p>
            <a:p>
              <a:r>
                <a:rPr lang="de-DE" sz="1400" b="1" dirty="0"/>
                <a:t>verzögert </a:t>
              </a:r>
              <a:r>
                <a:rPr lang="de-DE" sz="1400" dirty="0"/>
                <a:t>oder </a:t>
              </a:r>
              <a:r>
                <a:rPr lang="de-DE" sz="1400" b="1" dirty="0"/>
                <a:t>speichert</a:t>
              </a:r>
              <a:r>
                <a:rPr lang="de-DE" sz="1400" dirty="0"/>
                <a:t> </a:t>
              </a:r>
              <a:endParaRPr lang="de-DE" sz="1400" dirty="0" smtClean="0"/>
            </a:p>
            <a:p>
              <a:pPr marL="0" indent="0">
                <a:buNone/>
              </a:pPr>
              <a:r>
                <a:rPr lang="de-DE" sz="1400" dirty="0"/>
                <a:t>	</a:t>
              </a:r>
              <a:r>
                <a:rPr lang="de-DE" sz="1400" dirty="0" smtClean="0"/>
                <a:t> um eine </a:t>
              </a:r>
              <a:r>
                <a:rPr lang="de-DE" sz="1400" dirty="0"/>
                <a:t>Zeiteinheit</a:t>
              </a:r>
            </a:p>
            <a:p>
              <a:r>
                <a:rPr lang="de-DE" sz="1400" dirty="0"/>
                <a:t>vgl. Signalverarbeitung</a:t>
              </a:r>
            </a:p>
            <a:p>
              <a:pPr marL="0" indent="0">
                <a:buNone/>
              </a:pPr>
              <a:endParaRPr lang="de-DE" sz="1400" b="1" dirty="0"/>
            </a:p>
            <a:p>
              <a:pPr marL="0" indent="0">
                <a:lnSpc>
                  <a:spcPct val="150000"/>
                </a:lnSpc>
                <a:buFont typeface="Wingdings" pitchFamily="2" charset="2"/>
                <a:buNone/>
              </a:pPr>
              <a:r>
                <a:rPr lang="de-DE" sz="1400" b="1" dirty="0" smtClean="0"/>
                <a:t>	     </a:t>
              </a:r>
            </a:p>
            <a:p>
              <a:pPr>
                <a:lnSpc>
                  <a:spcPct val="150000"/>
                </a:lnSpc>
              </a:pPr>
              <a:endParaRPr lang="de-DE" sz="1400" dirty="0" smtClean="0"/>
            </a:p>
            <a:p>
              <a:pPr marL="0" indent="0">
                <a:buFont typeface="Wingdings" pitchFamily="2" charset="2"/>
                <a:buNone/>
              </a:pP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8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51" y="1193136"/>
            <a:ext cx="2274229" cy="17653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Aspect Memory </a:t>
            </a:r>
            <a:r>
              <a:rPr lang="de-DE" dirty="0"/>
              <a:t>– </a:t>
            </a:r>
            <a:r>
              <a:rPr lang="de-DE" dirty="0" smtClean="0"/>
              <a:t>Struktur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677150" cy="487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1845211" y="1329491"/>
            <a:ext cx="2591045" cy="1393340"/>
            <a:chOff x="888256" y="3732010"/>
            <a:chExt cx="3184044" cy="1737131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56" y="3732010"/>
              <a:ext cx="606312" cy="1737131"/>
            </a:xfrm>
            <a:prstGeom prst="rect">
              <a:avLst/>
            </a:prstGeom>
          </p:spPr>
        </p:pic>
        <p:sp>
          <p:nvSpPr>
            <p:cNvPr id="17" name="Kreuz 16"/>
            <p:cNvSpPr/>
            <p:nvPr/>
          </p:nvSpPr>
          <p:spPr>
            <a:xfrm>
              <a:off x="1588913" y="4401505"/>
              <a:ext cx="420919" cy="417002"/>
            </a:xfrm>
            <a:prstGeom prst="plus">
              <a:avLst>
                <a:gd name="adj" fmla="val 41880"/>
              </a:avLst>
            </a:prstGeom>
            <a:solidFill>
              <a:srgbClr val="0E31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314" y="3965574"/>
              <a:ext cx="1283185" cy="1270002"/>
            </a:xfrm>
            <a:prstGeom prst="rect">
              <a:avLst/>
            </a:prstGeom>
          </p:spPr>
        </p:pic>
        <p:sp>
          <p:nvSpPr>
            <p:cNvPr id="19" name="Pfeil nach unten 18"/>
            <p:cNvSpPr/>
            <p:nvPr/>
          </p:nvSpPr>
          <p:spPr>
            <a:xfrm rot="16200000">
              <a:off x="3589008" y="4352194"/>
              <a:ext cx="469824" cy="496761"/>
            </a:xfrm>
            <a:prstGeom prst="downArrow">
              <a:avLst/>
            </a:prstGeom>
            <a:solidFill>
              <a:srgbClr val="0E31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2" name="Inhaltsplatzhalter 2"/>
          <p:cNvSpPr txBox="1">
            <a:spLocks/>
          </p:cNvSpPr>
          <p:nvPr/>
        </p:nvSpPr>
        <p:spPr bwMode="auto">
          <a:xfrm>
            <a:off x="393567" y="2841186"/>
            <a:ext cx="8085378" cy="152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1400" dirty="0" smtClean="0"/>
              <a:t>Aspect Memory := Verkettung verzögerter Aspect Maps</a:t>
            </a:r>
          </a:p>
          <a:p>
            <a:r>
              <a:rPr lang="de-DE" sz="1400" dirty="0" smtClean="0"/>
              <a:t>Einführen einer </a:t>
            </a:r>
            <a:r>
              <a:rPr lang="de-DE" sz="1400" b="1" dirty="0" smtClean="0"/>
              <a:t>expliziten</a:t>
            </a:r>
            <a:r>
              <a:rPr lang="de-DE" sz="1400" dirty="0" smtClean="0"/>
              <a:t> Zeitachse</a:t>
            </a:r>
          </a:p>
          <a:p>
            <a:r>
              <a:rPr lang="de-DE" sz="1400" dirty="0" smtClean="0"/>
              <a:t>ist ein Block </a:t>
            </a:r>
            <a:r>
              <a:rPr lang="de-DE" sz="1400" b="1" dirty="0" smtClean="0"/>
              <a:t>raumzeitlich</a:t>
            </a:r>
            <a:r>
              <a:rPr lang="de-DE" sz="1400" dirty="0" smtClean="0"/>
              <a:t> zusammenhängender Information desselben Aspects</a:t>
            </a:r>
          </a:p>
          <a:p>
            <a:r>
              <a:rPr lang="de-DE" sz="1400" dirty="0" smtClean="0"/>
              <a:t>„Netzwerk wird 3-dimensional“ (4D </a:t>
            </a:r>
            <a:r>
              <a:rPr lang="de-DE" sz="1400" dirty="0" smtClean="0">
                <a:sym typeface="Wingdings" panose="05000000000000000000" pitchFamily="2" charset="2"/>
              </a:rPr>
              <a:t> 3D)</a:t>
            </a:r>
            <a:endParaRPr lang="de-DE" sz="140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539552" y="4465003"/>
            <a:ext cx="5493433" cy="2060341"/>
            <a:chOff x="1331640" y="1484784"/>
            <a:chExt cx="7121876" cy="2671097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1331640" y="1484784"/>
              <a:ext cx="6790119" cy="2671097"/>
              <a:chOff x="873772" y="1456024"/>
              <a:chExt cx="6790119" cy="2671097"/>
            </a:xfrm>
          </p:grpSpPr>
          <p:grpSp>
            <p:nvGrpSpPr>
              <p:cNvPr id="27" name="Gruppieren 26"/>
              <p:cNvGrpSpPr/>
              <p:nvPr/>
            </p:nvGrpSpPr>
            <p:grpSpPr>
              <a:xfrm>
                <a:off x="873772" y="1456024"/>
                <a:ext cx="5611776" cy="2671097"/>
                <a:chOff x="2890257" y="1584000"/>
                <a:chExt cx="5611776" cy="2671097"/>
              </a:xfrm>
            </p:grpSpPr>
            <p:grpSp>
              <p:nvGrpSpPr>
                <p:cNvPr id="30" name="Gruppieren 29"/>
                <p:cNvGrpSpPr/>
                <p:nvPr/>
              </p:nvGrpSpPr>
              <p:grpSpPr>
                <a:xfrm>
                  <a:off x="4572000" y="1584000"/>
                  <a:ext cx="3930033" cy="2671097"/>
                  <a:chOff x="1018880" y="1732337"/>
                  <a:chExt cx="3930033" cy="2671097"/>
                </a:xfrm>
              </p:grpSpPr>
              <p:pic>
                <p:nvPicPr>
                  <p:cNvPr id="35" name="Grafik 34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8880" y="1732337"/>
                    <a:ext cx="1913034" cy="1484960"/>
                  </a:xfrm>
                  <a:prstGeom prst="rect">
                    <a:avLst/>
                  </a:prstGeom>
                </p:spPr>
              </p:pic>
              <p:pic>
                <p:nvPicPr>
                  <p:cNvPr id="36" name="Grafik 3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38117" y="1924388"/>
                    <a:ext cx="1336970" cy="10378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fik 36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54573" y="3319837"/>
                    <a:ext cx="1336970" cy="1037800"/>
                  </a:xfrm>
                  <a:prstGeom prst="rect">
                    <a:avLst/>
                  </a:prstGeom>
                </p:spPr>
              </p:pic>
              <p:pic>
                <p:nvPicPr>
                  <p:cNvPr id="38" name="Grafik 3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92609" y="3117756"/>
                    <a:ext cx="1656304" cy="1285678"/>
                  </a:xfrm>
                  <a:prstGeom prst="rect">
                    <a:avLst/>
                  </a:prstGeom>
                </p:spPr>
              </p:pic>
              <p:pic>
                <p:nvPicPr>
                  <p:cNvPr id="39" name="Inhaltsplatzhalter 3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290477" y="2205440"/>
                    <a:ext cx="1386839" cy="16733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31" name="Picture 4" descr="https://lp.uni-goettingen.de/get/image/2320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2263" y="3188617"/>
                  <a:ext cx="1534861" cy="1020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Gerade Verbindung mit Pfeil 31"/>
                <p:cNvCxnSpPr/>
                <p:nvPr/>
              </p:nvCxnSpPr>
              <p:spPr>
                <a:xfrm>
                  <a:off x="4572000" y="3690400"/>
                  <a:ext cx="360806" cy="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" name="Grafik 3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0257" y="1908848"/>
                  <a:ext cx="1211563" cy="885139"/>
                </a:xfrm>
                <a:prstGeom prst="rect">
                  <a:avLst/>
                </a:prstGeom>
              </p:spPr>
            </p:pic>
            <p:cxnSp>
              <p:nvCxnSpPr>
                <p:cNvPr id="34" name="Gerade Verbindung mit Pfeil 33"/>
                <p:cNvCxnSpPr/>
                <p:nvPr/>
              </p:nvCxnSpPr>
              <p:spPr>
                <a:xfrm>
                  <a:off x="4166448" y="2326480"/>
                  <a:ext cx="360806" cy="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8" name="Grafik 2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840" y="1780872"/>
                <a:ext cx="988051" cy="613068"/>
              </a:xfrm>
              <a:prstGeom prst="rect">
                <a:avLst/>
              </a:prstGeom>
            </p:spPr>
          </p:pic>
          <p:cxnSp>
            <p:nvCxnSpPr>
              <p:cNvPr id="29" name="Gerade Verbindung mit Pfeil 28"/>
              <p:cNvCxnSpPr/>
              <p:nvPr/>
            </p:nvCxnSpPr>
            <p:spPr>
              <a:xfrm flipH="1" flipV="1">
                <a:off x="6211722" y="2085198"/>
                <a:ext cx="351151" cy="2208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111" y="2919749"/>
              <a:ext cx="1149405" cy="1046900"/>
            </a:xfrm>
            <a:prstGeom prst="rect">
              <a:avLst/>
            </a:prstGeom>
          </p:spPr>
        </p:pic>
        <p:cxnSp>
          <p:nvCxnSpPr>
            <p:cNvPr id="26" name="Gerade Verbindung mit Pfeil 25"/>
            <p:cNvCxnSpPr/>
            <p:nvPr/>
          </p:nvCxnSpPr>
          <p:spPr>
            <a:xfrm flipH="1" flipV="1">
              <a:off x="6920573" y="3426983"/>
              <a:ext cx="351151" cy="2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Inhaltsplatzhalter 2"/>
          <p:cNvSpPr txBox="1">
            <a:spLocks/>
          </p:cNvSpPr>
          <p:nvPr/>
        </p:nvSpPr>
        <p:spPr bwMode="auto">
          <a:xfrm>
            <a:off x="287338" y="4005064"/>
            <a:ext cx="8085378" cy="152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 smtClean="0"/>
              <a:t>(Aspect) Working Memory := Menge von Aspect Memories</a:t>
            </a:r>
            <a:endParaRPr lang="de-DE" sz="1400" b="1" dirty="0"/>
          </a:p>
        </p:txBody>
      </p:sp>
      <p:sp>
        <p:nvSpPr>
          <p:cNvPr id="46" name="Inhaltsplatzhalter 2"/>
          <p:cNvSpPr txBox="1">
            <a:spLocks/>
          </p:cNvSpPr>
          <p:nvPr/>
        </p:nvSpPr>
        <p:spPr bwMode="auto">
          <a:xfrm>
            <a:off x="6417595" y="4846562"/>
            <a:ext cx="2327730" cy="111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itchFamily="2" charset="2"/>
              <a:buNone/>
            </a:pPr>
            <a:r>
              <a:rPr lang="de-DE" sz="1800" b="1" dirty="0" smtClean="0"/>
              <a:t>Vergessen  </a:t>
            </a: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</a:pPr>
            <a:r>
              <a:rPr lang="de-DE" sz="1800" b="1" dirty="0" smtClean="0"/>
              <a:t>&amp; Erinnern?     	     </a:t>
            </a:r>
            <a:endParaRPr lang="de-DE" sz="1400" b="1" dirty="0" smtClean="0"/>
          </a:p>
          <a:p>
            <a:pPr algn="ctr">
              <a:lnSpc>
                <a:spcPct val="150000"/>
              </a:lnSpc>
            </a:pPr>
            <a:endParaRPr lang="de-DE" sz="1400" dirty="0" smtClean="0"/>
          </a:p>
          <a:p>
            <a:pPr marL="0" indent="0">
              <a:buFont typeface="Wingdings" pitchFamily="2" charset="2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1626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flashcardlearner.com/imgs/forgetting-cur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36" y="836712"/>
            <a:ext cx="3194720" cy="21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Vergessen </a:t>
            </a:r>
            <a:r>
              <a:rPr lang="de-DE" dirty="0"/>
              <a:t>–</a:t>
            </a:r>
            <a:r>
              <a:rPr lang="de-DE" dirty="0" smtClean="0"/>
              <a:t>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1584000"/>
            <a:ext cx="8677150" cy="487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Biologisch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/>
              <a:t>Decay </a:t>
            </a:r>
            <a:r>
              <a:rPr lang="de-DE" sz="1400" b="1" dirty="0"/>
              <a:t>theory </a:t>
            </a:r>
            <a:r>
              <a:rPr lang="de-DE" sz="1400" dirty="0"/>
              <a:t>(Thorndike, 1914</a:t>
            </a:r>
            <a:r>
              <a:rPr lang="de-DE" sz="1400" dirty="0" smtClean="0"/>
              <a:t>),</a:t>
            </a:r>
            <a:r>
              <a:rPr lang="de-DE" sz="1400" b="1" dirty="0" smtClean="0"/>
              <a:t> forgetting curve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	</a:t>
            </a:r>
            <a:r>
              <a:rPr lang="de-DE" sz="1400" dirty="0" smtClean="0"/>
              <a:t> „Gedächtnisinhalte verblassen über die Zeit“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/>
              <a:t>Verdrängen irrelevanter </a:t>
            </a:r>
            <a:r>
              <a:rPr lang="de-DE" sz="1400" dirty="0" smtClean="0"/>
              <a:t>Information,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	 </a:t>
            </a:r>
            <a:r>
              <a:rPr lang="de-DE" sz="1400" b="1" dirty="0" smtClean="0"/>
              <a:t>Beibehalten relevanter </a:t>
            </a:r>
            <a:r>
              <a:rPr lang="de-DE" sz="1400" dirty="0" smtClean="0"/>
              <a:t>Information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Aufbau </a:t>
            </a:r>
            <a:r>
              <a:rPr lang="de-DE" sz="1400" b="1" dirty="0" smtClean="0"/>
              <a:t>kognitiver Karten</a:t>
            </a:r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Technisch</a:t>
            </a: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 smtClean="0"/>
              <a:t>Notwendigkeit:</a:t>
            </a:r>
            <a:r>
              <a:rPr lang="de-DE" sz="1400" dirty="0" smtClean="0">
                <a:sym typeface="Wingdings" panose="05000000000000000000" pitchFamily="2" charset="2"/>
              </a:rPr>
              <a:t> </a:t>
            </a:r>
            <a:r>
              <a:rPr lang="de-DE" sz="1400" b="1" dirty="0" smtClean="0">
                <a:sym typeface="Wingdings" panose="05000000000000000000" pitchFamily="2" charset="2"/>
              </a:rPr>
              <a:t>begrenzter Speicherplatz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>
                <a:sym typeface="Wingdings" panose="05000000000000000000" pitchFamily="2" charset="2"/>
              </a:rPr>
              <a:t>Feature extraction </a:t>
            </a:r>
            <a:r>
              <a:rPr lang="de-DE" sz="1400" dirty="0" smtClean="0">
                <a:sym typeface="Wingdings" panose="05000000000000000000" pitchFamily="2" charset="2"/>
              </a:rPr>
              <a:t>über die Zeit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>
                <a:sym typeface="Wingdings" panose="05000000000000000000" pitchFamily="2" charset="2"/>
              </a:rPr>
              <a:t>Rausch- / Fehlerkompensation</a:t>
            </a:r>
            <a:r>
              <a:rPr lang="de-DE" sz="1400" dirty="0" smtClean="0">
                <a:sym typeface="Wingdings" panose="05000000000000000000" pitchFamily="2" charset="2"/>
              </a:rPr>
              <a:t> über die Zeit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ym typeface="Wingdings" panose="05000000000000000000" pitchFamily="2" charset="2"/>
              </a:rPr>
              <a:t> </a:t>
            </a:r>
            <a:r>
              <a:rPr lang="de-DE" sz="1400" b="1" dirty="0" smtClean="0">
                <a:sym typeface="Wingdings" panose="05000000000000000000" pitchFamily="2" charset="2"/>
              </a:rPr>
              <a:t>zeitliches </a:t>
            </a:r>
            <a:r>
              <a:rPr lang="de-DE" sz="1400" dirty="0" smtClean="0">
                <a:sym typeface="Wingdings" panose="05000000000000000000" pitchFamily="2" charset="2"/>
              </a:rPr>
              <a:t>und</a:t>
            </a:r>
            <a:r>
              <a:rPr lang="de-DE" sz="1400" b="1" dirty="0" smtClean="0">
                <a:sym typeface="Wingdings" panose="05000000000000000000" pitchFamily="2" charset="2"/>
              </a:rPr>
              <a:t> räumliches </a:t>
            </a:r>
            <a:r>
              <a:rPr lang="de-DE" sz="1400" dirty="0" smtClean="0">
                <a:sym typeface="Wingdings" panose="05000000000000000000" pitchFamily="2" charset="2"/>
              </a:rPr>
              <a:t>Vergessen</a:t>
            </a:r>
            <a:r>
              <a:rPr lang="de-DE" sz="1400" b="1" dirty="0" smtClean="0">
                <a:sym typeface="Wingdings" panose="05000000000000000000" pitchFamily="2" charset="2"/>
              </a:rPr>
              <a:t> := Filtern</a:t>
            </a:r>
          </a:p>
          <a:p>
            <a:pPr>
              <a:lnSpc>
                <a:spcPct val="150000"/>
              </a:lnSpc>
            </a:pPr>
            <a:endParaRPr lang="de-DE" sz="14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146525"/>
            <a:ext cx="3419872" cy="18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0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Vergessen – Zeitlich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31354" y="4748001"/>
            <a:ext cx="8677150" cy="156131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Zeitliches Vergessen :=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   zeitliches Akkumulieren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   </a:t>
            </a:r>
            <a:r>
              <a:rPr lang="de-DE" sz="1400" dirty="0" smtClean="0">
                <a:sym typeface="Wingdings" panose="05000000000000000000" pitchFamily="2" charset="2"/>
              </a:rPr>
              <a:t>(Filtern, Signalverarbeitung) </a:t>
            </a:r>
            <a:r>
              <a:rPr lang="de-DE" sz="1400" b="1" dirty="0" smtClean="0">
                <a:sym typeface="Wingdings" panose="05000000000000000000" pitchFamily="2" charset="2"/>
              </a:rPr>
              <a:t>						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+ zeitliches Subsampling</a:t>
            </a: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grpSp>
        <p:nvGrpSpPr>
          <p:cNvPr id="72" name="Gruppieren 71"/>
          <p:cNvGrpSpPr/>
          <p:nvPr/>
        </p:nvGrpSpPr>
        <p:grpSpPr>
          <a:xfrm>
            <a:off x="2592621" y="1340768"/>
            <a:ext cx="3635563" cy="2049145"/>
            <a:chOff x="1979712" y="2708920"/>
            <a:chExt cx="3635563" cy="2049145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1979712" y="2708920"/>
              <a:ext cx="3635563" cy="2049145"/>
              <a:chOff x="1517946" y="1686813"/>
              <a:chExt cx="3635563" cy="2049145"/>
            </a:xfrm>
          </p:grpSpPr>
          <p:grpSp>
            <p:nvGrpSpPr>
              <p:cNvPr id="39" name="Gruppieren 38"/>
              <p:cNvGrpSpPr/>
              <p:nvPr/>
            </p:nvGrpSpPr>
            <p:grpSpPr>
              <a:xfrm>
                <a:off x="1907704" y="1686813"/>
                <a:ext cx="3245805" cy="1728192"/>
                <a:chOff x="1898300" y="1700808"/>
                <a:chExt cx="3245805" cy="1728192"/>
              </a:xfrm>
            </p:grpSpPr>
            <p:grpSp>
              <p:nvGrpSpPr>
                <p:cNvPr id="38" name="Gruppieren 37"/>
                <p:cNvGrpSpPr/>
                <p:nvPr/>
              </p:nvGrpSpPr>
              <p:grpSpPr>
                <a:xfrm>
                  <a:off x="1898300" y="1700808"/>
                  <a:ext cx="3245805" cy="1728192"/>
                  <a:chOff x="1898300" y="1700808"/>
                  <a:chExt cx="3245805" cy="1728192"/>
                </a:xfrm>
              </p:grpSpPr>
              <p:cxnSp>
                <p:nvCxnSpPr>
                  <p:cNvPr id="5" name="Gerader Verbinder 4"/>
                  <p:cNvCxnSpPr/>
                  <p:nvPr/>
                </p:nvCxnSpPr>
                <p:spPr>
                  <a:xfrm flipV="1">
                    <a:off x="2693522" y="1939489"/>
                    <a:ext cx="2448272" cy="576064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Gerader Verbinder 11"/>
                  <p:cNvCxnSpPr/>
                  <p:nvPr/>
                </p:nvCxnSpPr>
                <p:spPr>
                  <a:xfrm flipV="1">
                    <a:off x="2693522" y="2841699"/>
                    <a:ext cx="2448272" cy="576064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Gerader Verbinder 12"/>
                  <p:cNvCxnSpPr/>
                  <p:nvPr/>
                </p:nvCxnSpPr>
                <p:spPr>
                  <a:xfrm flipV="1">
                    <a:off x="2699792" y="2506500"/>
                    <a:ext cx="0" cy="922500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Gerader Verbinder 15"/>
                  <p:cNvCxnSpPr/>
                  <p:nvPr/>
                </p:nvCxnSpPr>
                <p:spPr>
                  <a:xfrm flipV="1">
                    <a:off x="1901434" y="2276872"/>
                    <a:ext cx="0" cy="922500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Gerader Verbinder 16"/>
                  <p:cNvCxnSpPr/>
                  <p:nvPr/>
                </p:nvCxnSpPr>
                <p:spPr>
                  <a:xfrm>
                    <a:off x="1898300" y="3188706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Gerader Verbinder 19"/>
                  <p:cNvCxnSpPr/>
                  <p:nvPr/>
                </p:nvCxnSpPr>
                <p:spPr>
                  <a:xfrm>
                    <a:off x="1901434" y="2276872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Gerader Verbinder 20"/>
                  <p:cNvCxnSpPr/>
                  <p:nvPr/>
                </p:nvCxnSpPr>
                <p:spPr>
                  <a:xfrm flipV="1">
                    <a:off x="1901434" y="1700808"/>
                    <a:ext cx="2448272" cy="576064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r Verbinder 21"/>
                  <p:cNvCxnSpPr/>
                  <p:nvPr/>
                </p:nvCxnSpPr>
                <p:spPr>
                  <a:xfrm flipV="1">
                    <a:off x="5144105" y="1930436"/>
                    <a:ext cx="0" cy="922500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4341531" y="1700808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Gerader Verbinder 26"/>
              <p:cNvCxnSpPr/>
              <p:nvPr/>
            </p:nvCxnSpPr>
            <p:spPr>
              <a:xfrm flipV="1">
                <a:off x="1779538" y="2204083"/>
                <a:ext cx="0" cy="1052912"/>
              </a:xfrm>
              <a:prstGeom prst="line">
                <a:avLst/>
              </a:prstGeom>
              <a:ln>
                <a:headEnd type="none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>
              <a:xfrm>
                <a:off x="1779538" y="3256995"/>
                <a:ext cx="1072654" cy="316021"/>
              </a:xfrm>
              <a:prstGeom prst="line">
                <a:avLst/>
              </a:prstGeom>
              <a:ln>
                <a:headEnd type="none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feld 42"/>
              <p:cNvSpPr txBox="1"/>
              <p:nvPr/>
            </p:nvSpPr>
            <p:spPr>
              <a:xfrm>
                <a:off x="2557980" y="3482042"/>
                <a:ext cx="2648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 smtClean="0">
                    <a:latin typeface="+mn-lt"/>
                  </a:rPr>
                  <a:t>x</a:t>
                </a:r>
              </a:p>
            </p:txBody>
          </p:sp>
          <p:sp>
            <p:nvSpPr>
              <p:cNvPr id="44" name="Textfeld 43"/>
              <p:cNvSpPr txBox="1"/>
              <p:nvPr/>
            </p:nvSpPr>
            <p:spPr>
              <a:xfrm>
                <a:off x="1517946" y="2100563"/>
                <a:ext cx="2648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 smtClean="0">
                    <a:latin typeface="+mn-lt"/>
                  </a:rPr>
                  <a:t>y</a:t>
                </a:r>
              </a:p>
            </p:txBody>
          </p:sp>
        </p:grpSp>
        <p:cxnSp>
          <p:nvCxnSpPr>
            <p:cNvPr id="69" name="Gerader Verbinder 68"/>
            <p:cNvCxnSpPr/>
            <p:nvPr/>
          </p:nvCxnSpPr>
          <p:spPr>
            <a:xfrm flipV="1">
              <a:off x="2369470" y="3624960"/>
              <a:ext cx="2448272" cy="576064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/>
            <p:nvPr/>
          </p:nvCxnSpPr>
          <p:spPr>
            <a:xfrm flipH="1" flipV="1">
              <a:off x="4820548" y="2722158"/>
              <a:ext cx="3135" cy="907308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/>
            <p:nvPr/>
          </p:nvCxnSpPr>
          <p:spPr>
            <a:xfrm>
              <a:off x="4820548" y="3624960"/>
              <a:ext cx="792088" cy="229628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/>
          <p:cNvGrpSpPr/>
          <p:nvPr/>
        </p:nvGrpSpPr>
        <p:grpSpPr>
          <a:xfrm>
            <a:off x="943101" y="1898194"/>
            <a:ext cx="7085283" cy="2538918"/>
            <a:chOff x="943101" y="1898194"/>
            <a:chExt cx="7085283" cy="2538918"/>
          </a:xfrm>
        </p:grpSpPr>
        <p:graphicFrame>
          <p:nvGraphicFramePr>
            <p:cNvPr id="78" name="Objekt 77"/>
            <p:cNvGraphicFramePr>
              <a:graphicFrameLocks noChangeAspect="1"/>
            </p:cNvGraphicFramePr>
            <p:nvPr>
              <p:extLst/>
            </p:nvPr>
          </p:nvGraphicFramePr>
          <p:xfrm>
            <a:off x="3644915" y="3397409"/>
            <a:ext cx="1054918" cy="1039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7" name="Image" r:id="rId4" imgW="2640960" imgH="2603160" progId="Photoshop.Image.12">
                    <p:embed/>
                  </p:oleObj>
                </mc:Choice>
                <mc:Fallback>
                  <p:oleObj name="Image" r:id="rId4" imgW="2640960" imgH="260316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44915" y="3397409"/>
                          <a:ext cx="1054918" cy="10397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kt 78"/>
            <p:cNvGraphicFramePr>
              <a:graphicFrameLocks noChangeAspect="1"/>
            </p:cNvGraphicFramePr>
            <p:nvPr>
              <p:extLst/>
            </p:nvPr>
          </p:nvGraphicFramePr>
          <p:xfrm>
            <a:off x="4769227" y="3399823"/>
            <a:ext cx="1042018" cy="10269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8" name="Image" r:id="rId6" imgW="2640960" imgH="2603160" progId="Photoshop.Image.12">
                    <p:embed/>
                  </p:oleObj>
                </mc:Choice>
                <mc:Fallback>
                  <p:oleObj name="Image" r:id="rId6" imgW="2640960" imgH="260316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69227" y="3399823"/>
                          <a:ext cx="1042018" cy="10269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kt 79"/>
            <p:cNvGraphicFramePr>
              <a:graphicFrameLocks noChangeAspect="1"/>
            </p:cNvGraphicFramePr>
            <p:nvPr>
              <p:extLst/>
            </p:nvPr>
          </p:nvGraphicFramePr>
          <p:xfrm>
            <a:off x="5881224" y="3403202"/>
            <a:ext cx="1038590" cy="1023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9" name="Image" r:id="rId8" imgW="2640960" imgH="2603160" progId="Photoshop.Image.12">
                    <p:embed/>
                  </p:oleObj>
                </mc:Choice>
                <mc:Fallback>
                  <p:oleObj name="Image" r:id="rId8" imgW="2640960" imgH="260316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881224" y="3403202"/>
                          <a:ext cx="1038590" cy="10236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kt 80"/>
            <p:cNvGraphicFramePr>
              <a:graphicFrameLocks noChangeAspect="1"/>
            </p:cNvGraphicFramePr>
            <p:nvPr>
              <p:extLst/>
            </p:nvPr>
          </p:nvGraphicFramePr>
          <p:xfrm>
            <a:off x="6989793" y="3403201"/>
            <a:ext cx="1038591" cy="1023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0" name="Image" r:id="rId10" imgW="2640960" imgH="2603160" progId="Photoshop.Image.12">
                    <p:embed/>
                  </p:oleObj>
                </mc:Choice>
                <mc:Fallback>
                  <p:oleObj name="Image" r:id="rId10" imgW="2640960" imgH="260316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89793" y="3403201"/>
                          <a:ext cx="1038591" cy="10236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8" name="Gruppieren 107"/>
            <p:cNvGrpSpPr/>
            <p:nvPr/>
          </p:nvGrpSpPr>
          <p:grpSpPr>
            <a:xfrm>
              <a:off x="3983269" y="2688793"/>
              <a:ext cx="3525819" cy="642401"/>
              <a:chOff x="3983269" y="3336865"/>
              <a:chExt cx="3525819" cy="642401"/>
            </a:xfrm>
          </p:grpSpPr>
          <p:grpSp>
            <p:nvGrpSpPr>
              <p:cNvPr id="87" name="Gruppieren 86"/>
              <p:cNvGrpSpPr/>
              <p:nvPr/>
            </p:nvGrpSpPr>
            <p:grpSpPr>
              <a:xfrm>
                <a:off x="3983269" y="3336865"/>
                <a:ext cx="2265610" cy="501395"/>
                <a:chOff x="3983269" y="3336865"/>
                <a:chExt cx="2265610" cy="501395"/>
              </a:xfrm>
            </p:grpSpPr>
            <p:sp>
              <p:nvSpPr>
                <p:cNvPr id="74" name="Geschweifte Klammer rechts 73"/>
                <p:cNvSpPr/>
                <p:nvPr/>
              </p:nvSpPr>
              <p:spPr>
                <a:xfrm rot="4560000">
                  <a:off x="5783215" y="2932028"/>
                  <a:ext cx="60827" cy="870501"/>
                </a:xfrm>
                <a:prstGeom prst="rightBrace">
                  <a:avLst/>
                </a:prstGeom>
                <a:ln w="9525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4" name="Geschweifte Klammer rechts 83"/>
                <p:cNvSpPr/>
                <p:nvPr/>
              </p:nvSpPr>
              <p:spPr>
                <a:xfrm rot="4560000">
                  <a:off x="4995711" y="3225720"/>
                  <a:ext cx="56732" cy="673637"/>
                </a:xfrm>
                <a:prstGeom prst="rightBrace">
                  <a:avLst/>
                </a:prstGeom>
                <a:ln w="9525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5" name="Geschweifte Klammer rechts 84"/>
                <p:cNvSpPr/>
                <p:nvPr/>
              </p:nvSpPr>
              <p:spPr>
                <a:xfrm rot="4560000">
                  <a:off x="4419683" y="3489260"/>
                  <a:ext cx="55192" cy="453953"/>
                </a:xfrm>
                <a:prstGeom prst="rightBrace">
                  <a:avLst/>
                </a:prstGeom>
                <a:ln w="9525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8" name="Geschweifte Klammer rechts 87"/>
                <p:cNvSpPr/>
                <p:nvPr/>
              </p:nvSpPr>
              <p:spPr>
                <a:xfrm rot="4560000">
                  <a:off x="4065568" y="3707278"/>
                  <a:ext cx="48683" cy="213282"/>
                </a:xfrm>
                <a:prstGeom prst="rightBrace">
                  <a:avLst/>
                </a:prstGeom>
                <a:ln w="9525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cxnSp>
            <p:nvCxnSpPr>
              <p:cNvPr id="90" name="Gerader Verbinder 89"/>
              <p:cNvCxnSpPr>
                <a:stCxn id="81" idx="0"/>
                <a:endCxn id="74" idx="1"/>
              </p:cNvCxnSpPr>
              <p:nvPr/>
            </p:nvCxnSpPr>
            <p:spPr>
              <a:xfrm flipH="1" flipV="1">
                <a:off x="5820986" y="3396789"/>
                <a:ext cx="1688102" cy="582476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/>
              <p:cNvCxnSpPr>
                <a:stCxn id="80" idx="0"/>
                <a:endCxn id="84" idx="1"/>
              </p:cNvCxnSpPr>
              <p:nvPr/>
            </p:nvCxnSpPr>
            <p:spPr>
              <a:xfrm flipH="1" flipV="1">
                <a:off x="5030939" y="3590062"/>
                <a:ext cx="1369580" cy="389204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/>
              <p:cNvCxnSpPr>
                <a:stCxn id="79" idx="0"/>
                <a:endCxn id="85" idx="1"/>
              </p:cNvCxnSpPr>
              <p:nvPr/>
            </p:nvCxnSpPr>
            <p:spPr>
              <a:xfrm flipH="1" flipV="1">
                <a:off x="4453955" y="3743013"/>
                <a:ext cx="836281" cy="232874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/>
              <p:cNvCxnSpPr>
                <a:stCxn id="78" idx="0"/>
                <a:endCxn id="88" idx="1"/>
              </p:cNvCxnSpPr>
              <p:nvPr/>
            </p:nvCxnSpPr>
            <p:spPr>
              <a:xfrm flipH="1" flipV="1">
                <a:off x="4095798" y="3837537"/>
                <a:ext cx="76576" cy="135936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/>
          </p:nvGrpSpPr>
          <p:grpSpPr>
            <a:xfrm>
              <a:off x="943101" y="1898194"/>
              <a:ext cx="1713424" cy="1044506"/>
              <a:chOff x="943101" y="2546266"/>
              <a:chExt cx="1713424" cy="1044506"/>
            </a:xfrm>
          </p:grpSpPr>
          <p:graphicFrame>
            <p:nvGraphicFramePr>
              <p:cNvPr id="82" name="Objekt 8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3101" y="2546266"/>
              <a:ext cx="1044506" cy="1044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11" name="Image" r:id="rId12" imgW="2615760" imgH="2615760" progId="Photoshop.Image.12">
                      <p:embed/>
                    </p:oleObj>
                  </mc:Choice>
                  <mc:Fallback>
                    <p:oleObj name="Image" r:id="rId12" imgW="2615760" imgH="2615760" progId="Photoshop.Image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43101" y="2546266"/>
                            <a:ext cx="1044506" cy="1044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0" name="Gerade Verbindung mit Pfeil 109"/>
              <p:cNvCxnSpPr/>
              <p:nvPr/>
            </p:nvCxnSpPr>
            <p:spPr>
              <a:xfrm>
                <a:off x="2123728" y="3057327"/>
                <a:ext cx="532797" cy="0"/>
              </a:xfrm>
              <a:prstGeom prst="straightConnector1">
                <a:avLst/>
              </a:prstGeom>
              <a:ln w="19050"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uppieren 116"/>
          <p:cNvGrpSpPr/>
          <p:nvPr/>
        </p:nvGrpSpPr>
        <p:grpSpPr>
          <a:xfrm>
            <a:off x="3128020" y="1124744"/>
            <a:ext cx="5898191" cy="1898730"/>
            <a:chOff x="3128020" y="1772816"/>
            <a:chExt cx="5898191" cy="1898730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3128020" y="2204864"/>
              <a:ext cx="2233552" cy="1466682"/>
              <a:chOff x="2515111" y="2924944"/>
              <a:chExt cx="2233552" cy="1466682"/>
            </a:xfrm>
          </p:grpSpPr>
          <p:grpSp>
            <p:nvGrpSpPr>
              <p:cNvPr id="45" name="Gruppieren 44"/>
              <p:cNvGrpSpPr/>
              <p:nvPr/>
            </p:nvGrpSpPr>
            <p:grpSpPr>
              <a:xfrm>
                <a:off x="2515111" y="3247908"/>
                <a:ext cx="798847" cy="1143718"/>
                <a:chOff x="2521869" y="3450095"/>
                <a:chExt cx="798847" cy="1143718"/>
              </a:xfrm>
            </p:grpSpPr>
            <p:cxnSp>
              <p:nvCxnSpPr>
                <p:cNvPr id="46" name="Gerader Verbinder 45"/>
                <p:cNvCxnSpPr/>
                <p:nvPr/>
              </p:nvCxnSpPr>
              <p:spPr>
                <a:xfrm flipV="1">
                  <a:off x="3317863" y="3677678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/>
                <p:cNvCxnSpPr/>
                <p:nvPr/>
              </p:nvCxnSpPr>
              <p:spPr>
                <a:xfrm flipH="1" flipV="1">
                  <a:off x="2521869" y="3452576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r Verbinder 47"/>
                <p:cNvCxnSpPr/>
                <p:nvPr/>
              </p:nvCxnSpPr>
              <p:spPr>
                <a:xfrm>
                  <a:off x="2521869" y="4355378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r Verbinder 48"/>
                <p:cNvCxnSpPr/>
                <p:nvPr/>
              </p:nvCxnSpPr>
              <p:spPr>
                <a:xfrm>
                  <a:off x="2528628" y="3450095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uppieren 53"/>
              <p:cNvGrpSpPr/>
              <p:nvPr/>
            </p:nvGrpSpPr>
            <p:grpSpPr>
              <a:xfrm>
                <a:off x="2777631" y="3195645"/>
                <a:ext cx="798847" cy="1143718"/>
                <a:chOff x="2521869" y="3450095"/>
                <a:chExt cx="798847" cy="1143718"/>
              </a:xfrm>
            </p:grpSpPr>
            <p:cxnSp>
              <p:nvCxnSpPr>
                <p:cNvPr id="55" name="Gerader Verbinder 54"/>
                <p:cNvCxnSpPr/>
                <p:nvPr/>
              </p:nvCxnSpPr>
              <p:spPr>
                <a:xfrm flipV="1">
                  <a:off x="3317863" y="3677678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>
                <a:xfrm flipH="1" flipV="1">
                  <a:off x="2521869" y="3452576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>
                <a:xfrm>
                  <a:off x="2521869" y="4355378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>
                <a:xfrm>
                  <a:off x="2528628" y="3450095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uppieren 58"/>
              <p:cNvGrpSpPr/>
              <p:nvPr/>
            </p:nvGrpSpPr>
            <p:grpSpPr>
              <a:xfrm>
                <a:off x="3213071" y="3091757"/>
                <a:ext cx="798847" cy="1143718"/>
                <a:chOff x="2521869" y="3450095"/>
                <a:chExt cx="798847" cy="1143718"/>
              </a:xfrm>
            </p:grpSpPr>
            <p:cxnSp>
              <p:nvCxnSpPr>
                <p:cNvPr id="60" name="Gerader Verbinder 59"/>
                <p:cNvCxnSpPr/>
                <p:nvPr/>
              </p:nvCxnSpPr>
              <p:spPr>
                <a:xfrm flipV="1">
                  <a:off x="3317863" y="3677678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/>
                <p:cNvCxnSpPr/>
                <p:nvPr/>
              </p:nvCxnSpPr>
              <p:spPr>
                <a:xfrm flipH="1" flipV="1">
                  <a:off x="2521869" y="3452576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/>
                <p:cNvCxnSpPr/>
                <p:nvPr/>
              </p:nvCxnSpPr>
              <p:spPr>
                <a:xfrm>
                  <a:off x="2521869" y="4355378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Gerader Verbinder 62"/>
                <p:cNvCxnSpPr/>
                <p:nvPr/>
              </p:nvCxnSpPr>
              <p:spPr>
                <a:xfrm>
                  <a:off x="2528628" y="3450095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uppieren 63"/>
              <p:cNvGrpSpPr/>
              <p:nvPr/>
            </p:nvGrpSpPr>
            <p:grpSpPr>
              <a:xfrm>
                <a:off x="3949816" y="2924944"/>
                <a:ext cx="798847" cy="1143718"/>
                <a:chOff x="2521869" y="3450095"/>
                <a:chExt cx="798847" cy="1143718"/>
              </a:xfrm>
            </p:grpSpPr>
            <p:cxnSp>
              <p:nvCxnSpPr>
                <p:cNvPr id="65" name="Gerader Verbinder 64"/>
                <p:cNvCxnSpPr/>
                <p:nvPr/>
              </p:nvCxnSpPr>
              <p:spPr>
                <a:xfrm flipV="1">
                  <a:off x="3317863" y="3677678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/>
                <p:cNvCxnSpPr/>
                <p:nvPr/>
              </p:nvCxnSpPr>
              <p:spPr>
                <a:xfrm flipH="1" flipV="1">
                  <a:off x="2521869" y="3452576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66"/>
                <p:cNvCxnSpPr/>
                <p:nvPr/>
              </p:nvCxnSpPr>
              <p:spPr>
                <a:xfrm>
                  <a:off x="2521869" y="4355378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67"/>
                <p:cNvCxnSpPr/>
                <p:nvPr/>
              </p:nvCxnSpPr>
              <p:spPr>
                <a:xfrm>
                  <a:off x="2528628" y="3450095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5" name="Picture 2" descr="http://www.flashcardlearner.com/imgs/forgetting-curve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632" y="1772816"/>
              <a:ext cx="2399579" cy="159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6" name="Gerader Verbinder 115"/>
            <p:cNvCxnSpPr/>
            <p:nvPr/>
          </p:nvCxnSpPr>
          <p:spPr>
            <a:xfrm flipV="1">
              <a:off x="6989793" y="2017498"/>
              <a:ext cx="0" cy="1092649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/>
            <p:cNvCxnSpPr/>
            <p:nvPr/>
          </p:nvCxnSpPr>
          <p:spPr>
            <a:xfrm flipV="1">
              <a:off x="7164288" y="2017498"/>
              <a:ext cx="0" cy="1092649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/>
            <p:cNvCxnSpPr/>
            <p:nvPr/>
          </p:nvCxnSpPr>
          <p:spPr>
            <a:xfrm flipV="1">
              <a:off x="7452320" y="2017498"/>
              <a:ext cx="0" cy="1092649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/>
            <p:cNvCxnSpPr/>
            <p:nvPr/>
          </p:nvCxnSpPr>
          <p:spPr>
            <a:xfrm flipV="1">
              <a:off x="7884368" y="2018579"/>
              <a:ext cx="0" cy="1092649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/>
            <p:cNvCxnSpPr/>
            <p:nvPr/>
          </p:nvCxnSpPr>
          <p:spPr>
            <a:xfrm flipV="1">
              <a:off x="8676456" y="2017498"/>
              <a:ext cx="0" cy="1092649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" name="Grafik 10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63" y="5206011"/>
            <a:ext cx="3717058" cy="308780"/>
          </a:xfrm>
          <a:prstGeom prst="rect">
            <a:avLst/>
          </a:prstGeom>
        </p:spPr>
      </p:pic>
      <p:pic>
        <p:nvPicPr>
          <p:cNvPr id="1028" name="Grafik 10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70" y="5699922"/>
            <a:ext cx="1415440" cy="637390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1010030" y="1970559"/>
            <a:ext cx="896633" cy="458649"/>
            <a:chOff x="1163471" y="3978463"/>
            <a:chExt cx="896633" cy="458649"/>
          </a:xfrm>
        </p:grpSpPr>
        <p:cxnSp>
          <p:nvCxnSpPr>
            <p:cNvPr id="77" name="Gerade Verbindung mit Pfeil 76"/>
            <p:cNvCxnSpPr/>
            <p:nvPr/>
          </p:nvCxnSpPr>
          <p:spPr>
            <a:xfrm flipV="1">
              <a:off x="1878662" y="4013052"/>
              <a:ext cx="181442" cy="19473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/>
            <p:cNvSpPr/>
            <p:nvPr/>
          </p:nvSpPr>
          <p:spPr>
            <a:xfrm>
              <a:off x="1163471" y="3978463"/>
              <a:ext cx="331265" cy="458649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Rechteck 85"/>
            <p:cNvSpPr/>
            <p:nvPr/>
          </p:nvSpPr>
          <p:spPr>
            <a:xfrm>
              <a:off x="1549099" y="4013052"/>
              <a:ext cx="193327" cy="19473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47645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lussdiagramm: Daten 203"/>
          <p:cNvSpPr/>
          <p:nvPr/>
        </p:nvSpPr>
        <p:spPr>
          <a:xfrm rot="5400000">
            <a:off x="4142831" y="1700654"/>
            <a:ext cx="1457202" cy="990685"/>
          </a:xfrm>
          <a:prstGeom prst="flowChartInputOutpu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5" name="Flussdiagramm: Daten 204"/>
          <p:cNvSpPr/>
          <p:nvPr/>
        </p:nvSpPr>
        <p:spPr>
          <a:xfrm rot="5400000">
            <a:off x="4030831" y="1751205"/>
            <a:ext cx="1457202" cy="990685"/>
          </a:xfrm>
          <a:prstGeom prst="flowChartInputOutpu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2" name="Flussdiagramm: Daten 201"/>
          <p:cNvSpPr/>
          <p:nvPr/>
        </p:nvSpPr>
        <p:spPr>
          <a:xfrm rot="5400000">
            <a:off x="3079056" y="1971534"/>
            <a:ext cx="1457202" cy="990685"/>
          </a:xfrm>
          <a:prstGeom prst="flowChartInputOutpu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3" name="Flussdiagramm: Daten 202"/>
          <p:cNvSpPr/>
          <p:nvPr/>
        </p:nvSpPr>
        <p:spPr>
          <a:xfrm rot="5400000">
            <a:off x="2974126" y="2019550"/>
            <a:ext cx="1457202" cy="990685"/>
          </a:xfrm>
          <a:prstGeom prst="flowChartInputOutpu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Vergessen – Räumlich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7338" y="2727464"/>
            <a:ext cx="8677150" cy="4878000"/>
          </a:xfrm>
        </p:spPr>
        <p:txBody>
          <a:bodyPr/>
          <a:lstStyle/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4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4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2980571" y="1894014"/>
            <a:ext cx="948063" cy="1174946"/>
            <a:chOff x="2915816" y="1966022"/>
            <a:chExt cx="948063" cy="1174946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2915816" y="1966022"/>
              <a:ext cx="948063" cy="1174946"/>
              <a:chOff x="3006227" y="1886866"/>
              <a:chExt cx="948063" cy="1174946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3011235" y="1918094"/>
                <a:ext cx="800133" cy="1143718"/>
                <a:chOff x="3011235" y="1918094"/>
                <a:chExt cx="800133" cy="1143718"/>
              </a:xfrm>
            </p:grpSpPr>
            <p:cxnSp>
              <p:nvCxnSpPr>
                <p:cNvPr id="77" name="Gerader Verbinder 76"/>
                <p:cNvCxnSpPr/>
                <p:nvPr/>
              </p:nvCxnSpPr>
              <p:spPr>
                <a:xfrm flipV="1">
                  <a:off x="3808515" y="2145677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uppieren 3"/>
                <p:cNvGrpSpPr/>
                <p:nvPr/>
              </p:nvGrpSpPr>
              <p:grpSpPr>
                <a:xfrm>
                  <a:off x="3011235" y="1918094"/>
                  <a:ext cx="800133" cy="1134911"/>
                  <a:chOff x="3011235" y="1918094"/>
                  <a:chExt cx="800133" cy="1134911"/>
                </a:xfrm>
              </p:grpSpPr>
              <p:cxnSp>
                <p:nvCxnSpPr>
                  <p:cNvPr id="83" name="Gerader Verbinder 82"/>
                  <p:cNvCxnSpPr/>
                  <p:nvPr/>
                </p:nvCxnSpPr>
                <p:spPr>
                  <a:xfrm flipV="1">
                    <a:off x="3011235" y="1920576"/>
                    <a:ext cx="1287" cy="902801"/>
                  </a:xfrm>
                  <a:prstGeom prst="line">
                    <a:avLst/>
                  </a:prstGeom>
                  <a:ln w="12700"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85"/>
                  <p:cNvCxnSpPr/>
                  <p:nvPr/>
                </p:nvCxnSpPr>
                <p:spPr>
                  <a:xfrm>
                    <a:off x="3012521" y="2823377"/>
                    <a:ext cx="792088" cy="229628"/>
                  </a:xfrm>
                  <a:prstGeom prst="line">
                    <a:avLst/>
                  </a:prstGeom>
                  <a:ln w="12700"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r Verbinder 88"/>
                  <p:cNvCxnSpPr/>
                  <p:nvPr/>
                </p:nvCxnSpPr>
                <p:spPr>
                  <a:xfrm>
                    <a:off x="3019280" y="1918094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2" name="Gerader Verbinder 111"/>
              <p:cNvCxnSpPr/>
              <p:nvPr/>
            </p:nvCxnSpPr>
            <p:spPr>
              <a:xfrm flipV="1">
                <a:off x="3006227" y="1886866"/>
                <a:ext cx="147906" cy="31228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uppieren 124"/>
              <p:cNvGrpSpPr/>
              <p:nvPr/>
            </p:nvGrpSpPr>
            <p:grpSpPr>
              <a:xfrm>
                <a:off x="3150737" y="1887548"/>
                <a:ext cx="798847" cy="1143718"/>
                <a:chOff x="3012521" y="1918094"/>
                <a:chExt cx="798847" cy="1143718"/>
              </a:xfrm>
            </p:grpSpPr>
            <p:cxnSp>
              <p:nvCxnSpPr>
                <p:cNvPr id="127" name="Gerader Verbinder 126"/>
                <p:cNvCxnSpPr/>
                <p:nvPr/>
              </p:nvCxnSpPr>
              <p:spPr>
                <a:xfrm flipV="1">
                  <a:off x="3808515" y="2145677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8" name="Gruppieren 127"/>
                <p:cNvGrpSpPr/>
                <p:nvPr/>
              </p:nvGrpSpPr>
              <p:grpSpPr>
                <a:xfrm>
                  <a:off x="3012521" y="1918094"/>
                  <a:ext cx="798847" cy="1134911"/>
                  <a:chOff x="3012521" y="1918094"/>
                  <a:chExt cx="798847" cy="1134911"/>
                </a:xfrm>
              </p:grpSpPr>
              <p:cxnSp>
                <p:nvCxnSpPr>
                  <p:cNvPr id="129" name="Gerader Verbinder 128"/>
                  <p:cNvCxnSpPr/>
                  <p:nvPr/>
                </p:nvCxnSpPr>
                <p:spPr>
                  <a:xfrm flipH="1" flipV="1">
                    <a:off x="3012521" y="1920575"/>
                    <a:ext cx="3135" cy="90730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Gerader Verbinder 129"/>
                  <p:cNvCxnSpPr/>
                  <p:nvPr/>
                </p:nvCxnSpPr>
                <p:spPr>
                  <a:xfrm>
                    <a:off x="3012521" y="2823377"/>
                    <a:ext cx="792088" cy="22962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Gerader Verbinder 130"/>
                  <p:cNvCxnSpPr/>
                  <p:nvPr/>
                </p:nvCxnSpPr>
                <p:spPr>
                  <a:xfrm>
                    <a:off x="3019280" y="1918094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6" name="Gerader Verbinder 155"/>
              <p:cNvCxnSpPr/>
              <p:nvPr/>
            </p:nvCxnSpPr>
            <p:spPr>
              <a:xfrm flipV="1">
                <a:off x="3797050" y="2120898"/>
                <a:ext cx="147906" cy="31228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r Verbinder 156"/>
              <p:cNvCxnSpPr/>
              <p:nvPr/>
            </p:nvCxnSpPr>
            <p:spPr>
              <a:xfrm flipV="1">
                <a:off x="3806384" y="3024605"/>
                <a:ext cx="147906" cy="31228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Gerader Verbinder 160"/>
            <p:cNvCxnSpPr/>
            <p:nvPr/>
          </p:nvCxnSpPr>
          <p:spPr>
            <a:xfrm flipV="1">
              <a:off x="2923677" y="2872110"/>
              <a:ext cx="147906" cy="31228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/>
          <p:cNvGrpSpPr/>
          <p:nvPr/>
        </p:nvGrpSpPr>
        <p:grpSpPr>
          <a:xfrm>
            <a:off x="4698748" y="1340768"/>
            <a:ext cx="1529436" cy="1328612"/>
            <a:chOff x="4421225" y="1452316"/>
            <a:chExt cx="1529436" cy="1328612"/>
          </a:xfrm>
        </p:grpSpPr>
        <p:grpSp>
          <p:nvGrpSpPr>
            <p:cNvPr id="144" name="Gruppieren 143"/>
            <p:cNvGrpSpPr/>
            <p:nvPr/>
          </p:nvGrpSpPr>
          <p:grpSpPr>
            <a:xfrm>
              <a:off x="5148064" y="1453156"/>
              <a:ext cx="798847" cy="1143718"/>
              <a:chOff x="3012521" y="1918094"/>
              <a:chExt cx="798847" cy="1143718"/>
            </a:xfrm>
          </p:grpSpPr>
          <p:cxnSp>
            <p:nvCxnSpPr>
              <p:cNvPr id="145" name="Gerader Verbinder 144"/>
              <p:cNvCxnSpPr/>
              <p:nvPr/>
            </p:nvCxnSpPr>
            <p:spPr>
              <a:xfrm flipV="1">
                <a:off x="3808515" y="2145677"/>
                <a:ext cx="0" cy="91613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Gruppieren 145"/>
              <p:cNvGrpSpPr/>
              <p:nvPr/>
            </p:nvGrpSpPr>
            <p:grpSpPr>
              <a:xfrm>
                <a:off x="3012521" y="1918094"/>
                <a:ext cx="798847" cy="1134911"/>
                <a:chOff x="3012521" y="1918094"/>
                <a:chExt cx="798847" cy="1134911"/>
              </a:xfrm>
            </p:grpSpPr>
            <p:cxnSp>
              <p:nvCxnSpPr>
                <p:cNvPr id="147" name="Gerader Verbinder 146"/>
                <p:cNvCxnSpPr/>
                <p:nvPr/>
              </p:nvCxnSpPr>
              <p:spPr>
                <a:xfrm flipH="1" flipV="1">
                  <a:off x="3012521" y="1920575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/>
                <p:cNvCxnSpPr/>
                <p:nvPr/>
              </p:nvCxnSpPr>
              <p:spPr>
                <a:xfrm>
                  <a:off x="3012521" y="2823377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48"/>
                <p:cNvCxnSpPr/>
                <p:nvPr/>
              </p:nvCxnSpPr>
              <p:spPr>
                <a:xfrm>
                  <a:off x="3019280" y="1918094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Gruppieren 149"/>
            <p:cNvGrpSpPr/>
            <p:nvPr/>
          </p:nvGrpSpPr>
          <p:grpSpPr>
            <a:xfrm>
              <a:off x="4421225" y="1637210"/>
              <a:ext cx="798847" cy="1143718"/>
              <a:chOff x="3012521" y="1918094"/>
              <a:chExt cx="798847" cy="1143718"/>
            </a:xfrm>
          </p:grpSpPr>
          <p:cxnSp>
            <p:nvCxnSpPr>
              <p:cNvPr id="151" name="Gerader Verbinder 150"/>
              <p:cNvCxnSpPr/>
              <p:nvPr/>
            </p:nvCxnSpPr>
            <p:spPr>
              <a:xfrm flipV="1">
                <a:off x="3808515" y="2145677"/>
                <a:ext cx="0" cy="91613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uppieren 151"/>
              <p:cNvGrpSpPr/>
              <p:nvPr/>
            </p:nvGrpSpPr>
            <p:grpSpPr>
              <a:xfrm>
                <a:off x="3012521" y="1918094"/>
                <a:ext cx="798847" cy="1134911"/>
                <a:chOff x="3012521" y="1918094"/>
                <a:chExt cx="798847" cy="1134911"/>
              </a:xfrm>
            </p:grpSpPr>
            <p:cxnSp>
              <p:nvCxnSpPr>
                <p:cNvPr id="153" name="Gerader Verbinder 152"/>
                <p:cNvCxnSpPr/>
                <p:nvPr/>
              </p:nvCxnSpPr>
              <p:spPr>
                <a:xfrm flipH="1" flipV="1">
                  <a:off x="3012521" y="1920575"/>
                  <a:ext cx="3135" cy="90730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53"/>
                <p:cNvCxnSpPr/>
                <p:nvPr/>
              </p:nvCxnSpPr>
              <p:spPr>
                <a:xfrm>
                  <a:off x="3012521" y="2823377"/>
                  <a:ext cx="792088" cy="229628"/>
                </a:xfrm>
                <a:prstGeom prst="line">
                  <a:avLst/>
                </a:prstGeom>
                <a:ln w="12700"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54"/>
                <p:cNvCxnSpPr/>
                <p:nvPr/>
              </p:nvCxnSpPr>
              <p:spPr>
                <a:xfrm>
                  <a:off x="3019280" y="1918094"/>
                  <a:ext cx="792088" cy="229628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3" name="Gerader Verbinder 162"/>
            <p:cNvCxnSpPr/>
            <p:nvPr/>
          </p:nvCxnSpPr>
          <p:spPr>
            <a:xfrm flipV="1">
              <a:off x="4424360" y="1452316"/>
              <a:ext cx="730463" cy="18653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>
            <a:xfrm flipV="1">
              <a:off x="5209689" y="1684706"/>
              <a:ext cx="730463" cy="18653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>
            <a:xfrm flipV="1">
              <a:off x="5220198" y="2589632"/>
              <a:ext cx="730463" cy="18653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>
            <a:xfrm flipV="1">
              <a:off x="4425020" y="2358003"/>
              <a:ext cx="730463" cy="186535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ieren 28"/>
          <p:cNvGrpSpPr/>
          <p:nvPr/>
        </p:nvGrpSpPr>
        <p:grpSpPr>
          <a:xfrm>
            <a:off x="3667783" y="1666633"/>
            <a:ext cx="1264257" cy="1258311"/>
            <a:chOff x="3487949" y="1701145"/>
            <a:chExt cx="1264257" cy="1258311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3487949" y="1701145"/>
              <a:ext cx="1264257" cy="1258311"/>
              <a:chOff x="3487949" y="1701145"/>
              <a:chExt cx="1264257" cy="1258311"/>
            </a:xfrm>
          </p:grpSpPr>
          <p:grpSp>
            <p:nvGrpSpPr>
              <p:cNvPr id="132" name="Gruppieren 131"/>
              <p:cNvGrpSpPr/>
              <p:nvPr/>
            </p:nvGrpSpPr>
            <p:grpSpPr>
              <a:xfrm>
                <a:off x="3491881" y="1815738"/>
                <a:ext cx="798847" cy="1143718"/>
                <a:chOff x="3012521" y="1918094"/>
                <a:chExt cx="798847" cy="1143718"/>
              </a:xfrm>
            </p:grpSpPr>
            <p:cxnSp>
              <p:nvCxnSpPr>
                <p:cNvPr id="133" name="Gerader Verbinder 132"/>
                <p:cNvCxnSpPr/>
                <p:nvPr/>
              </p:nvCxnSpPr>
              <p:spPr>
                <a:xfrm flipV="1">
                  <a:off x="3808515" y="2145677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4" name="Gruppieren 133"/>
                <p:cNvGrpSpPr/>
                <p:nvPr/>
              </p:nvGrpSpPr>
              <p:grpSpPr>
                <a:xfrm>
                  <a:off x="3012521" y="1918094"/>
                  <a:ext cx="798847" cy="1134911"/>
                  <a:chOff x="3012521" y="1918094"/>
                  <a:chExt cx="798847" cy="1134911"/>
                </a:xfrm>
              </p:grpSpPr>
              <p:cxnSp>
                <p:nvCxnSpPr>
                  <p:cNvPr id="135" name="Gerader Verbinder 134"/>
                  <p:cNvCxnSpPr/>
                  <p:nvPr/>
                </p:nvCxnSpPr>
                <p:spPr>
                  <a:xfrm flipH="1" flipV="1">
                    <a:off x="3012521" y="1920575"/>
                    <a:ext cx="3135" cy="90730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/>
                  <p:cNvCxnSpPr/>
                  <p:nvPr/>
                </p:nvCxnSpPr>
                <p:spPr>
                  <a:xfrm>
                    <a:off x="3012521" y="2823377"/>
                    <a:ext cx="792088" cy="22962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/>
                  <p:cNvCxnSpPr/>
                  <p:nvPr/>
                </p:nvCxnSpPr>
                <p:spPr>
                  <a:xfrm>
                    <a:off x="3019280" y="1918094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uppieren 137"/>
              <p:cNvGrpSpPr/>
              <p:nvPr/>
            </p:nvGrpSpPr>
            <p:grpSpPr>
              <a:xfrm>
                <a:off x="3950149" y="1701145"/>
                <a:ext cx="798847" cy="1143718"/>
                <a:chOff x="3012521" y="1918094"/>
                <a:chExt cx="798847" cy="1143718"/>
              </a:xfrm>
            </p:grpSpPr>
            <p:cxnSp>
              <p:nvCxnSpPr>
                <p:cNvPr id="139" name="Gerader Verbinder 138"/>
                <p:cNvCxnSpPr/>
                <p:nvPr/>
              </p:nvCxnSpPr>
              <p:spPr>
                <a:xfrm flipV="1">
                  <a:off x="3808515" y="2145677"/>
                  <a:ext cx="0" cy="916135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uppieren 139"/>
                <p:cNvGrpSpPr/>
                <p:nvPr/>
              </p:nvGrpSpPr>
              <p:grpSpPr>
                <a:xfrm>
                  <a:off x="3012521" y="1918094"/>
                  <a:ext cx="798847" cy="1134911"/>
                  <a:chOff x="3012521" y="1918094"/>
                  <a:chExt cx="798847" cy="1134911"/>
                </a:xfrm>
              </p:grpSpPr>
              <p:cxnSp>
                <p:nvCxnSpPr>
                  <p:cNvPr id="141" name="Gerader Verbinder 140"/>
                  <p:cNvCxnSpPr/>
                  <p:nvPr/>
                </p:nvCxnSpPr>
                <p:spPr>
                  <a:xfrm flipH="1" flipV="1">
                    <a:off x="3012521" y="1920575"/>
                    <a:ext cx="3135" cy="90730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/>
                  <p:cNvCxnSpPr/>
                  <p:nvPr/>
                </p:nvCxnSpPr>
                <p:spPr>
                  <a:xfrm>
                    <a:off x="3012521" y="2823377"/>
                    <a:ext cx="792088" cy="229628"/>
                  </a:xfrm>
                  <a:prstGeom prst="line">
                    <a:avLst/>
                  </a:prstGeom>
                  <a:ln w="12700"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/>
                  <p:cNvCxnSpPr/>
                  <p:nvPr/>
                </p:nvCxnSpPr>
                <p:spPr>
                  <a:xfrm>
                    <a:off x="3019280" y="1918094"/>
                    <a:ext cx="792088" cy="229628"/>
                  </a:xfrm>
                  <a:prstGeom prst="line">
                    <a:avLst/>
                  </a:prstGeom>
                  <a:ln w="12700"/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8" name="Gerader Verbinder 157"/>
              <p:cNvCxnSpPr/>
              <p:nvPr/>
            </p:nvCxnSpPr>
            <p:spPr>
              <a:xfrm flipV="1">
                <a:off x="3487949" y="1703836"/>
                <a:ext cx="464820" cy="114483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r Verbinder 158"/>
              <p:cNvCxnSpPr/>
              <p:nvPr/>
            </p:nvCxnSpPr>
            <p:spPr>
              <a:xfrm flipV="1">
                <a:off x="4284176" y="1928728"/>
                <a:ext cx="464820" cy="117582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Gerader Verbinder 159"/>
              <p:cNvCxnSpPr/>
              <p:nvPr/>
            </p:nvCxnSpPr>
            <p:spPr>
              <a:xfrm flipV="1">
                <a:off x="4287386" y="2836896"/>
                <a:ext cx="464820" cy="117582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2" name="Gerader Verbinder 161"/>
            <p:cNvCxnSpPr/>
            <p:nvPr/>
          </p:nvCxnSpPr>
          <p:spPr>
            <a:xfrm flipV="1">
              <a:off x="3491881" y="2602024"/>
              <a:ext cx="464820" cy="117582"/>
            </a:xfrm>
            <a:prstGeom prst="line">
              <a:avLst/>
            </a:prstGeom>
            <a:ln w="1270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ieren 4"/>
          <p:cNvGrpSpPr/>
          <p:nvPr/>
        </p:nvGrpSpPr>
        <p:grpSpPr>
          <a:xfrm>
            <a:off x="6783586" y="925446"/>
            <a:ext cx="2252910" cy="3487868"/>
            <a:chOff x="6783586" y="925446"/>
            <a:chExt cx="2252910" cy="3487868"/>
          </a:xfrm>
        </p:grpSpPr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78996" y="2130036"/>
              <a:ext cx="3487868" cy="1078687"/>
            </a:xfrm>
            <a:prstGeom prst="rect">
              <a:avLst/>
            </a:prstGeom>
          </p:spPr>
        </p:pic>
        <p:graphicFrame>
          <p:nvGraphicFramePr>
            <p:cNvPr id="51" name="Objek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2035741"/>
                </p:ext>
              </p:extLst>
            </p:nvPr>
          </p:nvGraphicFramePr>
          <p:xfrm>
            <a:off x="7990454" y="2301842"/>
            <a:ext cx="1021214" cy="718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1" name="Image" r:id="rId5" imgW="4330080" imgH="3047400" progId="Photoshop.Image.12">
                    <p:embed/>
                  </p:oleObj>
                </mc:Choice>
                <mc:Fallback>
                  <p:oleObj name="Image" r:id="rId5" imgW="4330080" imgH="30474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990454" y="2301842"/>
                          <a:ext cx="1021214" cy="718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k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6873166"/>
                </p:ext>
              </p:extLst>
            </p:nvPr>
          </p:nvGraphicFramePr>
          <p:xfrm>
            <a:off x="7973798" y="1191786"/>
            <a:ext cx="1019935" cy="7178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2" name="Image" r:id="rId7" imgW="4330080" imgH="3047400" progId="Photoshop.Image.12">
                    <p:embed/>
                  </p:oleObj>
                </mc:Choice>
                <mc:Fallback>
                  <p:oleObj name="Image" r:id="rId7" imgW="4330080" imgH="30474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73798" y="1191786"/>
                          <a:ext cx="1019935" cy="7178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kt 7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074704"/>
                </p:ext>
              </p:extLst>
            </p:nvPr>
          </p:nvGraphicFramePr>
          <p:xfrm>
            <a:off x="8063502" y="3501008"/>
            <a:ext cx="972994" cy="684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3" name="Image" r:id="rId9" imgW="4330080" imgH="3047400" progId="Photoshop.Image.12">
                    <p:embed/>
                  </p:oleObj>
                </mc:Choice>
                <mc:Fallback>
                  <p:oleObj name="Image" r:id="rId9" imgW="4330080" imgH="304740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63502" y="3501008"/>
                          <a:ext cx="972994" cy="6848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95" name="Gerader Verbinder 194"/>
          <p:cNvCxnSpPr/>
          <p:nvPr/>
        </p:nvCxnSpPr>
        <p:spPr>
          <a:xfrm flipV="1">
            <a:off x="2854213" y="1858038"/>
            <a:ext cx="0" cy="1052912"/>
          </a:xfrm>
          <a:prstGeom prst="line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r Verbinder 195"/>
          <p:cNvCxnSpPr/>
          <p:nvPr/>
        </p:nvCxnSpPr>
        <p:spPr>
          <a:xfrm>
            <a:off x="2854213" y="2910950"/>
            <a:ext cx="1072654" cy="316021"/>
          </a:xfrm>
          <a:prstGeom prst="line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feld 196"/>
          <p:cNvSpPr txBox="1"/>
          <p:nvPr/>
        </p:nvSpPr>
        <p:spPr>
          <a:xfrm>
            <a:off x="3632655" y="3135997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latin typeface="+mn-lt"/>
              </a:rPr>
              <a:t>x</a:t>
            </a:r>
          </a:p>
        </p:txBody>
      </p:sp>
      <p:sp>
        <p:nvSpPr>
          <p:cNvPr id="198" name="Textfeld 197"/>
          <p:cNvSpPr txBox="1"/>
          <p:nvPr/>
        </p:nvSpPr>
        <p:spPr>
          <a:xfrm>
            <a:off x="2592621" y="1754518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latin typeface="+mn-lt"/>
              </a:rPr>
              <a:t>y</a:t>
            </a:r>
          </a:p>
        </p:txBody>
      </p:sp>
      <p:grpSp>
        <p:nvGrpSpPr>
          <p:cNvPr id="1048" name="Gruppieren 1047"/>
          <p:cNvGrpSpPr/>
          <p:nvPr/>
        </p:nvGrpSpPr>
        <p:grpSpPr>
          <a:xfrm>
            <a:off x="1407740" y="1639348"/>
            <a:ext cx="994128" cy="1457202"/>
            <a:chOff x="1467838" y="1599571"/>
            <a:chExt cx="994128" cy="1457202"/>
          </a:xfrm>
        </p:grpSpPr>
        <p:sp>
          <p:nvSpPr>
            <p:cNvPr id="207" name="Flussdiagramm: Daten 206"/>
            <p:cNvSpPr/>
            <p:nvPr/>
          </p:nvSpPr>
          <p:spPr>
            <a:xfrm rot="5400000">
              <a:off x="1235044" y="1832829"/>
              <a:ext cx="1457202" cy="990685"/>
            </a:xfrm>
            <a:prstGeom prst="flowChartInputOutpu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12" name="Gerader Verbinder 211"/>
            <p:cNvCxnSpPr/>
            <p:nvPr/>
          </p:nvCxnSpPr>
          <p:spPr>
            <a:xfrm>
              <a:off x="1469030" y="2385878"/>
              <a:ext cx="992936" cy="299216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/>
            <p:cNvCxnSpPr/>
            <p:nvPr/>
          </p:nvCxnSpPr>
          <p:spPr>
            <a:xfrm>
              <a:off x="2123728" y="1794185"/>
              <a:ext cx="0" cy="1169877"/>
            </a:xfrm>
            <a:prstGeom prst="line">
              <a:avLst/>
            </a:prstGeom>
            <a:ln w="12700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/>
            <p:cNvCxnSpPr/>
            <p:nvPr/>
          </p:nvCxnSpPr>
          <p:spPr>
            <a:xfrm>
              <a:off x="1467838" y="2000019"/>
              <a:ext cx="992936" cy="299216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/>
            <p:cNvCxnSpPr/>
            <p:nvPr/>
          </p:nvCxnSpPr>
          <p:spPr>
            <a:xfrm>
              <a:off x="1785600" y="1691067"/>
              <a:ext cx="0" cy="1170108"/>
            </a:xfrm>
            <a:prstGeom prst="line">
              <a:avLst/>
            </a:prstGeom>
            <a:ln w="12700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Flussdiagramm: Daten 207"/>
          <p:cNvSpPr/>
          <p:nvPr/>
        </p:nvSpPr>
        <p:spPr>
          <a:xfrm rot="5400000">
            <a:off x="611752" y="2026589"/>
            <a:ext cx="1457202" cy="990685"/>
          </a:xfrm>
          <a:prstGeom prst="flowChartInputOutpu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4" name="Inhaltsplatzhalter 2"/>
          <p:cNvSpPr txBox="1">
            <a:spLocks/>
          </p:cNvSpPr>
          <p:nvPr/>
        </p:nvSpPr>
        <p:spPr bwMode="auto">
          <a:xfrm>
            <a:off x="460599" y="4006886"/>
            <a:ext cx="4303399" cy="120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Räumliches Vergessen :=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   räumliches Filtern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>
                <a:sym typeface="Wingdings" panose="05000000000000000000" pitchFamily="2" charset="2"/>
              </a:rPr>
              <a:t> </a:t>
            </a:r>
            <a:r>
              <a:rPr lang="de-DE" sz="1400" b="1" dirty="0" smtClean="0">
                <a:sym typeface="Wingdings" panose="05000000000000000000" pitchFamily="2" charset="2"/>
              </a:rPr>
              <a:t>  </a:t>
            </a:r>
            <a:r>
              <a:rPr lang="de-DE" sz="1400" dirty="0" smtClean="0">
                <a:sym typeface="Wingdings" panose="05000000000000000000" pitchFamily="2" charset="2"/>
              </a:rPr>
              <a:t>(Bildverarbeitung) </a:t>
            </a:r>
            <a:r>
              <a:rPr lang="de-DE" sz="1400" b="1" dirty="0" smtClean="0">
                <a:sym typeface="Wingdings" panose="05000000000000000000" pitchFamily="2" charset="2"/>
              </a:rPr>
              <a:t>								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Font typeface="Wingdings" pitchFamily="2" charset="2"/>
              <a:buNone/>
            </a:pPr>
            <a:endParaRPr lang="de-DE" sz="1400" dirty="0"/>
          </a:p>
        </p:txBody>
      </p:sp>
      <p:pic>
        <p:nvPicPr>
          <p:cNvPr id="236" name="Grafik 2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54" y="4667851"/>
            <a:ext cx="3384376" cy="916601"/>
          </a:xfrm>
          <a:prstGeom prst="rect">
            <a:avLst/>
          </a:prstGeom>
        </p:spPr>
      </p:pic>
      <p:grpSp>
        <p:nvGrpSpPr>
          <p:cNvPr id="13" name="Gruppieren 12"/>
          <p:cNvGrpSpPr/>
          <p:nvPr/>
        </p:nvGrpSpPr>
        <p:grpSpPr>
          <a:xfrm>
            <a:off x="3699824" y="2994795"/>
            <a:ext cx="2456352" cy="1586333"/>
            <a:chOff x="3699824" y="2994795"/>
            <a:chExt cx="2456352" cy="1586333"/>
          </a:xfrm>
        </p:grpSpPr>
        <p:graphicFrame>
          <p:nvGraphicFramePr>
            <p:cNvPr id="1025" name="Objekt 1024"/>
            <p:cNvGraphicFramePr>
              <a:graphicFrameLocks noChangeAspect="1"/>
            </p:cNvGraphicFramePr>
            <p:nvPr>
              <p:extLst/>
            </p:nvPr>
          </p:nvGraphicFramePr>
          <p:xfrm>
            <a:off x="3699824" y="3539255"/>
            <a:ext cx="1064174" cy="1033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4" name="Image" r:id="rId12" imgW="2603160" imgH="2526840" progId="Photoshop.Image.12">
                    <p:embed/>
                  </p:oleObj>
                </mc:Choice>
                <mc:Fallback>
                  <p:oleObj name="Image" r:id="rId12" imgW="2603160" imgH="2526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699824" y="3539255"/>
                          <a:ext cx="1064174" cy="10330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" name="Objekt 1025"/>
            <p:cNvGraphicFramePr>
              <a:graphicFrameLocks noChangeAspect="1"/>
            </p:cNvGraphicFramePr>
            <p:nvPr>
              <p:extLst/>
            </p:nvPr>
          </p:nvGraphicFramePr>
          <p:xfrm>
            <a:off x="5075145" y="3531737"/>
            <a:ext cx="1081031" cy="1049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5" name="Image" r:id="rId14" imgW="2603160" imgH="2526840" progId="Photoshop.Image.12">
                    <p:embed/>
                  </p:oleObj>
                </mc:Choice>
                <mc:Fallback>
                  <p:oleObj name="Image" r:id="rId14" imgW="2603160" imgH="25268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75145" y="3531737"/>
                          <a:ext cx="1081031" cy="10493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uppieren 11"/>
            <p:cNvGrpSpPr/>
            <p:nvPr/>
          </p:nvGrpSpPr>
          <p:grpSpPr>
            <a:xfrm>
              <a:off x="4182711" y="2994795"/>
              <a:ext cx="1409132" cy="483067"/>
              <a:chOff x="4182711" y="2994795"/>
              <a:chExt cx="1409132" cy="483067"/>
            </a:xfrm>
          </p:grpSpPr>
          <p:sp>
            <p:nvSpPr>
              <p:cNvPr id="82" name="Geschweifte Klammer rechts 81"/>
              <p:cNvSpPr/>
              <p:nvPr/>
            </p:nvSpPr>
            <p:spPr>
              <a:xfrm rot="4560000">
                <a:off x="4265010" y="3173302"/>
                <a:ext cx="48683" cy="213282"/>
              </a:xfrm>
              <a:prstGeom prst="rightBrac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84" name="Gerader Verbinder 83"/>
              <p:cNvCxnSpPr>
                <a:endCxn id="87" idx="1"/>
              </p:cNvCxnSpPr>
              <p:nvPr/>
            </p:nvCxnSpPr>
            <p:spPr>
              <a:xfrm flipH="1" flipV="1">
                <a:off x="5345890" y="3042755"/>
                <a:ext cx="245953" cy="417558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/>
              <p:cNvCxnSpPr>
                <a:endCxn id="82" idx="1"/>
              </p:cNvCxnSpPr>
              <p:nvPr/>
            </p:nvCxnSpPr>
            <p:spPr>
              <a:xfrm flipV="1">
                <a:off x="4188542" y="3303561"/>
                <a:ext cx="106698" cy="174301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Geschweifte Klammer rechts 86"/>
              <p:cNvSpPr/>
              <p:nvPr/>
            </p:nvSpPr>
            <p:spPr>
              <a:xfrm rot="4560000">
                <a:off x="5315660" y="2912496"/>
                <a:ext cx="48683" cy="213282"/>
              </a:xfrm>
              <a:prstGeom prst="rightBrac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96" name="Inhaltsplatzhalter 2"/>
          <p:cNvSpPr txBox="1">
            <a:spLocks/>
          </p:cNvSpPr>
          <p:nvPr/>
        </p:nvSpPr>
        <p:spPr bwMode="auto">
          <a:xfrm>
            <a:off x="503362" y="5711022"/>
            <a:ext cx="8533134" cy="156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Vergessen :=    zeitliches Filtern + zeitliches Subsampling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lang="de-DE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		</a:t>
            </a:r>
            <a:r>
              <a:rPr lang="de-DE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+ räumliches Filtern + räumliches Subsampling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88" name="Inhaltsplatzhalter 2"/>
          <p:cNvSpPr txBox="1">
            <a:spLocks/>
          </p:cNvSpPr>
          <p:nvPr/>
        </p:nvSpPr>
        <p:spPr bwMode="auto">
          <a:xfrm>
            <a:off x="413419" y="5148984"/>
            <a:ext cx="3139790" cy="59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E0009"/>
              </a:buClr>
              <a:buFont typeface="Wingdings" pitchFamily="2" charset="2"/>
              <a:buChar char="§"/>
              <a:defRPr sz="2000" b="0" kern="1200">
                <a:solidFill>
                  <a:srgbClr val="0E3192"/>
                </a:solidFill>
                <a:latin typeface="Verdana"/>
                <a:ea typeface="ＭＳ Ｐゴシック" charset="-128"/>
                <a:cs typeface="Verdan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4F9E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Verdana"/>
                <a:ea typeface="ＭＳ Ｐゴシック" charset="-128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400" b="1" dirty="0" smtClean="0">
                <a:sym typeface="Wingdings" panose="05000000000000000000" pitchFamily="2" charset="2"/>
              </a:rPr>
              <a:t>+ räumliches Subsampling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1800" b="1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de-DE" sz="1800" b="1" dirty="0" smtClean="0"/>
              <a:t>	     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 marL="0" indent="0">
              <a:buFont typeface="Wingdings" pitchFamily="2" charset="2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69902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5" grpId="0" animBg="1"/>
      <p:bldP spid="202" grpId="0" animBg="1"/>
      <p:bldP spid="203" grpId="0" animBg="1"/>
      <p:bldP spid="208" grpId="0" animBg="1"/>
      <p:bldP spid="234" grpId="0"/>
      <p:bldP spid="96" grpId="0"/>
      <p:bldP spid="88" grpId="0"/>
    </p:bldLst>
  </p:timing>
</p:sld>
</file>

<file path=ppt/theme/theme1.xml><?xml version="1.0" encoding="utf-8"?>
<a:theme xmlns:a="http://schemas.openxmlformats.org/drawingml/2006/main" name="rrlab_slides_4_3">
  <a:themeElements>
    <a:clrScheme name="TU KL Farben">
      <a:dk1>
        <a:sysClr val="windowText" lastClr="000000"/>
      </a:dk1>
      <a:lt1>
        <a:sysClr val="window" lastClr="FFFFFF"/>
      </a:lt1>
      <a:dk2>
        <a:srgbClr val="0E3192"/>
      </a:dk2>
      <a:lt2>
        <a:srgbClr val="CCCCCC"/>
      </a:lt2>
      <a:accent1>
        <a:srgbClr val="0E3192"/>
      </a:accent1>
      <a:accent2>
        <a:srgbClr val="FE0009"/>
      </a:accent2>
      <a:accent3>
        <a:srgbClr val="CCCCCC"/>
      </a:accent3>
      <a:accent4>
        <a:srgbClr val="470074"/>
      </a:accent4>
      <a:accent5>
        <a:srgbClr val="4EBCCE"/>
      </a:accent5>
      <a:accent6>
        <a:srgbClr val="FFFF00"/>
      </a:accent6>
      <a:hlink>
        <a:srgbClr val="0E3192"/>
      </a:hlink>
      <a:folHlink>
        <a:srgbClr val="0E3192"/>
      </a:folHlink>
    </a:clrScheme>
    <a:fontScheme name="TU Kl Schriftarten">
      <a:majorFont>
        <a:latin typeface="Calibri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E319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rrlab_slides_4_3</Template>
  <TotalTime>0</TotalTime>
  <Words>684</Words>
  <Application>Microsoft Office PowerPoint</Application>
  <PresentationFormat>Bildschirmpräsentation (4:3)</PresentationFormat>
  <Paragraphs>349</Paragraphs>
  <Slides>23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Verdana</vt:lpstr>
      <vt:lpstr>Wingdings</vt:lpstr>
      <vt:lpstr>rrlab_slides_4_3</vt:lpstr>
      <vt:lpstr>Image</vt:lpstr>
      <vt:lpstr>Versatile Spatiotemporal Working Memory  for Autonomous Robots</vt:lpstr>
      <vt:lpstr>Was ist ein Gedächtnis?</vt:lpstr>
      <vt:lpstr>Gedächtnis und Künstliche Intelligenz</vt:lpstr>
      <vt:lpstr>Cognitive Maps Architecture [G. Zolynski]</vt:lpstr>
      <vt:lpstr>Cognitive Maps Architecture – Processing Units</vt:lpstr>
      <vt:lpstr>Aspect Memory – Struktur</vt:lpstr>
      <vt:lpstr>Vergessen – Motivation</vt:lpstr>
      <vt:lpstr>Vergessen – Zeitlich</vt:lpstr>
      <vt:lpstr>Vergessen – Räumlich</vt:lpstr>
      <vt:lpstr>Erinnern – Motivation</vt:lpstr>
      <vt:lpstr>Erinnern – Template Matching</vt:lpstr>
      <vt:lpstr>Konzept in Kurzform</vt:lpstr>
      <vt:lpstr>Implementierung – Architektur </vt:lpstr>
      <vt:lpstr>Résumé und Ausblick</vt:lpstr>
      <vt:lpstr>PowerPoint-Präsentation</vt:lpstr>
      <vt:lpstr>PowerPoint-Präsentation</vt:lpstr>
      <vt:lpstr>Wozu ein Gedächtnis für Robotersysteme?</vt:lpstr>
      <vt:lpstr>Cognitive Maps Architecture</vt:lpstr>
      <vt:lpstr>Räumliches Filtern – Separierbarkeit</vt:lpstr>
      <vt:lpstr>Vergessen – Gesamtprozess</vt:lpstr>
      <vt:lpstr>Erinnern – Rotationsinvarianz</vt:lpstr>
      <vt:lpstr>Erinnern – Gesamtprozess</vt:lpstr>
      <vt:lpstr>Implementierung – Effizienz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Versatile Spatiotemporal Working Memory  for Autonomous Robots</dc:title>
  <dc:creator>Felix Laufer</dc:creator>
  <cp:lastModifiedBy>Felix Laufer</cp:lastModifiedBy>
  <cp:revision>409</cp:revision>
  <dcterms:created xsi:type="dcterms:W3CDTF">2015-05-25T15:04:35Z</dcterms:created>
  <dcterms:modified xsi:type="dcterms:W3CDTF">2015-06-15T17:20:33Z</dcterms:modified>
</cp:coreProperties>
</file>